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8" r:id="rId5"/>
    <p:sldMasterId id="2147483686" r:id="rId6"/>
    <p:sldMasterId id="2147483723" r:id="rId7"/>
    <p:sldMasterId id="2147483732" r:id="rId8"/>
  </p:sldMasterIdLst>
  <p:notesMasterIdLst>
    <p:notesMasterId r:id="rId77"/>
  </p:notesMasterIdLst>
  <p:sldIdLst>
    <p:sldId id="258" r:id="rId9"/>
    <p:sldId id="5949" r:id="rId10"/>
    <p:sldId id="5954" r:id="rId11"/>
    <p:sldId id="5953" r:id="rId12"/>
    <p:sldId id="5956" r:id="rId13"/>
    <p:sldId id="5950" r:id="rId14"/>
    <p:sldId id="5952" r:id="rId15"/>
    <p:sldId id="5957" r:id="rId16"/>
    <p:sldId id="265" r:id="rId17"/>
    <p:sldId id="5958" r:id="rId18"/>
    <p:sldId id="5960" r:id="rId19"/>
    <p:sldId id="5959" r:id="rId20"/>
    <p:sldId id="5968" r:id="rId21"/>
    <p:sldId id="5961" r:id="rId22"/>
    <p:sldId id="5962" r:id="rId23"/>
    <p:sldId id="5963" r:id="rId24"/>
    <p:sldId id="5964" r:id="rId25"/>
    <p:sldId id="5965" r:id="rId26"/>
    <p:sldId id="5969" r:id="rId27"/>
    <p:sldId id="5970" r:id="rId28"/>
    <p:sldId id="5971" r:id="rId29"/>
    <p:sldId id="5975" r:id="rId30"/>
    <p:sldId id="5973" r:id="rId31"/>
    <p:sldId id="5974" r:id="rId32"/>
    <p:sldId id="390" r:id="rId33"/>
    <p:sldId id="5977" r:id="rId34"/>
    <p:sldId id="5979" r:id="rId35"/>
    <p:sldId id="5978" r:id="rId36"/>
    <p:sldId id="5972" r:id="rId37"/>
    <p:sldId id="5980" r:id="rId38"/>
    <p:sldId id="5981" r:id="rId39"/>
    <p:sldId id="5982" r:id="rId40"/>
    <p:sldId id="5983" r:id="rId41"/>
    <p:sldId id="5984" r:id="rId42"/>
    <p:sldId id="5986" r:id="rId43"/>
    <p:sldId id="5985" r:id="rId44"/>
    <p:sldId id="5987" r:id="rId45"/>
    <p:sldId id="5989" r:id="rId46"/>
    <p:sldId id="5990" r:id="rId47"/>
    <p:sldId id="5992" r:id="rId48"/>
    <p:sldId id="5993" r:id="rId49"/>
    <p:sldId id="5995" r:id="rId50"/>
    <p:sldId id="5997" r:id="rId51"/>
    <p:sldId id="5994" r:id="rId52"/>
    <p:sldId id="5999" r:id="rId53"/>
    <p:sldId id="5998" r:id="rId54"/>
    <p:sldId id="6000" r:id="rId55"/>
    <p:sldId id="6001" r:id="rId56"/>
    <p:sldId id="296" r:id="rId57"/>
    <p:sldId id="5955" r:id="rId58"/>
    <p:sldId id="372" r:id="rId59"/>
    <p:sldId id="370" r:id="rId60"/>
    <p:sldId id="402" r:id="rId61"/>
    <p:sldId id="5966" r:id="rId62"/>
    <p:sldId id="404" r:id="rId63"/>
    <p:sldId id="397" r:id="rId64"/>
    <p:sldId id="405" r:id="rId65"/>
    <p:sldId id="406" r:id="rId66"/>
    <p:sldId id="5988" r:id="rId67"/>
    <p:sldId id="328" r:id="rId68"/>
    <p:sldId id="411" r:id="rId69"/>
    <p:sldId id="412" r:id="rId70"/>
    <p:sldId id="363" r:id="rId71"/>
    <p:sldId id="364" r:id="rId72"/>
    <p:sldId id="366" r:id="rId73"/>
    <p:sldId id="373" r:id="rId74"/>
    <p:sldId id="354" r:id="rId75"/>
    <p:sldId id="418" r:id="rId7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D'Aloia" initials="JD" lastIdx="1" clrIdx="0">
    <p:extLst>
      <p:ext uri="{19B8F6BF-5375-455C-9EA6-DF929625EA0E}">
        <p15:presenceInfo xmlns:p15="http://schemas.microsoft.com/office/powerpoint/2012/main" userId="S::jjd@adatis.co.uk::5f674a4f-2a4a-4dd1-8c22-ed6c6a91a9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3A6C"/>
    <a:srgbClr val="42479D"/>
    <a:srgbClr val="1169B2"/>
    <a:srgbClr val="1F2E56"/>
    <a:srgbClr val="2B87CA"/>
    <a:srgbClr val="BAD630"/>
    <a:srgbClr val="0B7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85736" autoAdjust="0"/>
  </p:normalViewPr>
  <p:slideViewPr>
    <p:cSldViewPr>
      <p:cViewPr varScale="1">
        <p:scale>
          <a:sx n="135" d="100"/>
          <a:sy n="135" d="100"/>
        </p:scale>
        <p:origin x="1076" y="64"/>
      </p:cViewPr>
      <p:guideLst>
        <p:guide orient="horz" pos="2880"/>
        <p:guide pos="2160"/>
      </p:guideLst>
    </p:cSldViewPr>
  </p:slideViewPr>
  <p:notesTextViewPr>
    <p:cViewPr>
      <p:scale>
        <a:sx n="100" d="100"/>
        <a:sy n="100" d="100"/>
      </p:scale>
      <p:origin x="0" y="0"/>
    </p:cViewPr>
  </p:notesTextViewPr>
  <p:notesViewPr>
    <p:cSldViewPr>
      <p:cViewPr varScale="1">
        <p:scale>
          <a:sx n="96" d="100"/>
          <a:sy n="96" d="100"/>
        </p:scale>
        <p:origin x="102" y="15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otr Starczyński" userId="dc30f4bf-33af-43bd-8a93-22fb8b326249" providerId="ADAL" clId="{1BEFFA23-533A-483F-A411-6E0E79B4D9CA}"/>
    <pc:docChg chg="custSel modSld">
      <pc:chgData name="Piotr Starczyński" userId="dc30f4bf-33af-43bd-8a93-22fb8b326249" providerId="ADAL" clId="{1BEFFA23-533A-483F-A411-6E0E79B4D9CA}" dt="2021-06-11T11:17:34.103" v="0" actId="33524"/>
      <pc:docMkLst>
        <pc:docMk/>
      </pc:docMkLst>
      <pc:sldChg chg="modSp mod">
        <pc:chgData name="Piotr Starczyński" userId="dc30f4bf-33af-43bd-8a93-22fb8b326249" providerId="ADAL" clId="{1BEFFA23-533A-483F-A411-6E0E79B4D9CA}" dt="2021-06-11T11:17:34.103" v="0" actId="33524"/>
        <pc:sldMkLst>
          <pc:docMk/>
          <pc:sldMk cId="3108356561" sldId="371"/>
        </pc:sldMkLst>
        <pc:spChg chg="mod">
          <ac:chgData name="Piotr Starczyński" userId="dc30f4bf-33af-43bd-8a93-22fb8b326249" providerId="ADAL" clId="{1BEFFA23-533A-483F-A411-6E0E79B4D9CA}" dt="2021-06-11T11:17:34.103" v="0" actId="33524"/>
          <ac:spMkLst>
            <pc:docMk/>
            <pc:sldMk cId="3108356561" sldId="371"/>
            <ac:spMk id="7" creationId="{59D3EB81-C0F5-4748-B9BB-FD1F909FF66D}"/>
          </ac:spMkLst>
        </pc:spChg>
      </pc:sldChg>
    </pc:docChg>
  </pc:docChgLst>
  <pc:docChgLst>
    <pc:chgData name="Ella Zheng" userId="S::pyz@adatis.co.uk::fcfdf646-f6bc-45f1-b5a0-4dcc6c3f26f5" providerId="AD" clId="Web-{D7CA31FE-ADCA-175A-7DE7-779EF0560036}"/>
    <pc:docChg chg="modSld">
      <pc:chgData name="Ella Zheng" userId="S::pyz@adatis.co.uk::fcfdf646-f6bc-45f1-b5a0-4dcc6c3f26f5" providerId="AD" clId="Web-{D7CA31FE-ADCA-175A-7DE7-779EF0560036}" dt="2021-06-24T15:24:45.070" v="3"/>
      <pc:docMkLst>
        <pc:docMk/>
      </pc:docMkLst>
      <pc:sldChg chg="addSp">
        <pc:chgData name="Ella Zheng" userId="S::pyz@adatis.co.uk::fcfdf646-f6bc-45f1-b5a0-4dcc6c3f26f5" providerId="AD" clId="Web-{D7CA31FE-ADCA-175A-7DE7-779EF0560036}" dt="2021-06-24T15:24:45.070" v="3"/>
        <pc:sldMkLst>
          <pc:docMk/>
          <pc:sldMk cId="4053866119" sldId="265"/>
        </pc:sldMkLst>
        <pc:spChg chg="add">
          <ac:chgData name="Ella Zheng" userId="S::pyz@adatis.co.uk::fcfdf646-f6bc-45f1-b5a0-4dcc6c3f26f5" providerId="AD" clId="Web-{D7CA31FE-ADCA-175A-7DE7-779EF0560036}" dt="2021-06-24T15:24:42.789" v="0"/>
          <ac:spMkLst>
            <pc:docMk/>
            <pc:sldMk cId="4053866119" sldId="265"/>
            <ac:spMk id="3" creationId="{140B3573-8747-4476-BC23-6DC95DE05B7E}"/>
          </ac:spMkLst>
        </pc:spChg>
        <pc:spChg chg="add">
          <ac:chgData name="Ella Zheng" userId="S::pyz@adatis.co.uk::fcfdf646-f6bc-45f1-b5a0-4dcc6c3f26f5" providerId="AD" clId="Web-{D7CA31FE-ADCA-175A-7DE7-779EF0560036}" dt="2021-06-24T15:24:43.461" v="1"/>
          <ac:spMkLst>
            <pc:docMk/>
            <pc:sldMk cId="4053866119" sldId="265"/>
            <ac:spMk id="5" creationId="{505D5007-7E26-4ED7-A98B-206542D56FE2}"/>
          </ac:spMkLst>
        </pc:spChg>
        <pc:spChg chg="add">
          <ac:chgData name="Ella Zheng" userId="S::pyz@adatis.co.uk::fcfdf646-f6bc-45f1-b5a0-4dcc6c3f26f5" providerId="AD" clId="Web-{D7CA31FE-ADCA-175A-7DE7-779EF0560036}" dt="2021-06-24T15:24:44.211" v="2"/>
          <ac:spMkLst>
            <pc:docMk/>
            <pc:sldMk cId="4053866119" sldId="265"/>
            <ac:spMk id="6" creationId="{1CD831AD-AD7D-4EDE-95A9-F1C9D685E85D}"/>
          </ac:spMkLst>
        </pc:spChg>
        <pc:spChg chg="add">
          <ac:chgData name="Ella Zheng" userId="S::pyz@adatis.co.uk::fcfdf646-f6bc-45f1-b5a0-4dcc6c3f26f5" providerId="AD" clId="Web-{D7CA31FE-ADCA-175A-7DE7-779EF0560036}" dt="2021-06-24T15:24:45.070" v="3"/>
          <ac:spMkLst>
            <pc:docMk/>
            <pc:sldMk cId="4053866119" sldId="265"/>
            <ac:spMk id="7" creationId="{6EF34BB4-4FF2-432C-A6F5-EBC95846662B}"/>
          </ac:spMkLst>
        </pc:spChg>
      </pc:sldChg>
    </pc:docChg>
  </pc:docChgLst>
  <pc:docChgLst>
    <pc:chgData name="Jonathan D'Aloia" userId="5f674a4f-2a4a-4dd1-8c22-ed6c6a91a9a2" providerId="ADAL" clId="{0F522A1A-3834-464C-B4F7-21B7DE05D157}"/>
    <pc:docChg chg="mod modMainMaster">
      <pc:chgData name="Jonathan D'Aloia" userId="5f674a4f-2a4a-4dd1-8c22-ed6c6a91a9a2" providerId="ADAL" clId="{0F522A1A-3834-464C-B4F7-21B7DE05D157}" dt="2022-03-01T13:14:02.173" v="1" actId="33475"/>
      <pc:docMkLst>
        <pc:docMk/>
      </pc:docMkLst>
      <pc:sldMasterChg chg="addSp mod">
        <pc:chgData name="Jonathan D'Aloia" userId="5f674a4f-2a4a-4dd1-8c22-ed6c6a91a9a2" providerId="ADAL" clId="{0F522A1A-3834-464C-B4F7-21B7DE05D157}" dt="2022-03-01T13:14:02.169" v="0" actId="33475"/>
        <pc:sldMasterMkLst>
          <pc:docMk/>
          <pc:sldMasterMk cId="0" sldId="2147483648"/>
        </pc:sldMasterMkLst>
        <pc:spChg chg="add">
          <ac:chgData name="Jonathan D'Aloia" userId="5f674a4f-2a4a-4dd1-8c22-ed6c6a91a9a2" providerId="ADAL" clId="{0F522A1A-3834-464C-B4F7-21B7DE05D157}" dt="2022-03-01T13:14:02.169" v="0" actId="33475"/>
          <ac:spMkLst>
            <pc:docMk/>
            <pc:sldMasterMk cId="0" sldId="2147483648"/>
            <ac:spMk id="5" creationId="{8115F8BD-37B3-4BCD-A848-E71E16537F14}"/>
          </ac:spMkLst>
        </pc:spChg>
      </pc:sldMasterChg>
      <pc:sldMasterChg chg="addSp mod">
        <pc:chgData name="Jonathan D'Aloia" userId="5f674a4f-2a4a-4dd1-8c22-ed6c6a91a9a2" providerId="ADAL" clId="{0F522A1A-3834-464C-B4F7-21B7DE05D157}" dt="2022-03-01T13:14:02.169" v="0" actId="33475"/>
        <pc:sldMasterMkLst>
          <pc:docMk/>
          <pc:sldMasterMk cId="1612002919" sldId="2147483678"/>
        </pc:sldMasterMkLst>
        <pc:spChg chg="add">
          <ac:chgData name="Jonathan D'Aloia" userId="5f674a4f-2a4a-4dd1-8c22-ed6c6a91a9a2" providerId="ADAL" clId="{0F522A1A-3834-464C-B4F7-21B7DE05D157}" dt="2022-03-01T13:14:02.169" v="0" actId="33475"/>
          <ac:spMkLst>
            <pc:docMk/>
            <pc:sldMasterMk cId="1612002919" sldId="2147483678"/>
            <ac:spMk id="4" creationId="{FE4F537E-9AB5-4CEE-8C29-B873DE23187A}"/>
          </ac:spMkLst>
        </pc:spChg>
      </pc:sldMasterChg>
      <pc:sldMasterChg chg="addSp mod">
        <pc:chgData name="Jonathan D'Aloia" userId="5f674a4f-2a4a-4dd1-8c22-ed6c6a91a9a2" providerId="ADAL" clId="{0F522A1A-3834-464C-B4F7-21B7DE05D157}" dt="2022-03-01T13:14:02.169" v="0" actId="33475"/>
        <pc:sldMasterMkLst>
          <pc:docMk/>
          <pc:sldMasterMk cId="1709588556" sldId="2147483686"/>
        </pc:sldMasterMkLst>
        <pc:spChg chg="add">
          <ac:chgData name="Jonathan D'Aloia" userId="5f674a4f-2a4a-4dd1-8c22-ed6c6a91a9a2" providerId="ADAL" clId="{0F522A1A-3834-464C-B4F7-21B7DE05D157}" dt="2022-03-01T13:14:02.169" v="0" actId="33475"/>
          <ac:spMkLst>
            <pc:docMk/>
            <pc:sldMasterMk cId="1709588556" sldId="2147483686"/>
            <ac:spMk id="3" creationId="{249A4F17-F8FB-447D-A402-362AF950D629}"/>
          </ac:spMkLst>
        </pc:spChg>
      </pc:sldMasterChg>
      <pc:sldMasterChg chg="addSp mod">
        <pc:chgData name="Jonathan D'Aloia" userId="5f674a4f-2a4a-4dd1-8c22-ed6c6a91a9a2" providerId="ADAL" clId="{0F522A1A-3834-464C-B4F7-21B7DE05D157}" dt="2022-03-01T13:14:02.169" v="0" actId="33475"/>
        <pc:sldMasterMkLst>
          <pc:docMk/>
          <pc:sldMasterMk cId="1501208691" sldId="2147483723"/>
        </pc:sldMasterMkLst>
        <pc:spChg chg="add">
          <ac:chgData name="Jonathan D'Aloia" userId="5f674a4f-2a4a-4dd1-8c22-ed6c6a91a9a2" providerId="ADAL" clId="{0F522A1A-3834-464C-B4F7-21B7DE05D157}" dt="2022-03-01T13:14:02.169" v="0" actId="33475"/>
          <ac:spMkLst>
            <pc:docMk/>
            <pc:sldMasterMk cId="1501208691" sldId="2147483723"/>
            <ac:spMk id="4" creationId="{FA0AAB86-B0A5-4255-B397-996042B9B419}"/>
          </ac:spMkLst>
        </pc:spChg>
      </pc:sldMasterChg>
      <pc:sldMasterChg chg="addSp mod">
        <pc:chgData name="Jonathan D'Aloia" userId="5f674a4f-2a4a-4dd1-8c22-ed6c6a91a9a2" providerId="ADAL" clId="{0F522A1A-3834-464C-B4F7-21B7DE05D157}" dt="2022-03-01T13:14:02.169" v="0" actId="33475"/>
        <pc:sldMasterMkLst>
          <pc:docMk/>
          <pc:sldMasterMk cId="3650083815" sldId="2147483732"/>
        </pc:sldMasterMkLst>
        <pc:spChg chg="add">
          <ac:chgData name="Jonathan D'Aloia" userId="5f674a4f-2a4a-4dd1-8c22-ed6c6a91a9a2" providerId="ADAL" clId="{0F522A1A-3834-464C-B4F7-21B7DE05D157}" dt="2022-03-01T13:14:02.169" v="0" actId="33475"/>
          <ac:spMkLst>
            <pc:docMk/>
            <pc:sldMasterMk cId="3650083815" sldId="2147483732"/>
            <ac:spMk id="8" creationId="{4C4872A7-BB25-4238-91B5-493265445F30}"/>
          </ac:spMkLst>
        </pc:spChg>
      </pc:sldMasterChg>
    </pc:docChg>
  </pc:docChgLst>
  <pc:docChgLst>
    <pc:chgData name="Jonathan D'Aloia" userId="5f674a4f-2a4a-4dd1-8c22-ed6c6a91a9a2" providerId="ADAL" clId="{D81D409C-E951-4FA7-99BD-EC7C1075C3DF}"/>
    <pc:docChg chg="delSld modSld">
      <pc:chgData name="Jonathan D'Aloia" userId="5f674a4f-2a4a-4dd1-8c22-ed6c6a91a9a2" providerId="ADAL" clId="{D81D409C-E951-4FA7-99BD-EC7C1075C3DF}" dt="2021-06-11T15:43:58.526" v="81" actId="47"/>
      <pc:docMkLst>
        <pc:docMk/>
      </pc:docMkLst>
      <pc:sldChg chg="del">
        <pc:chgData name="Jonathan D'Aloia" userId="5f674a4f-2a4a-4dd1-8c22-ed6c6a91a9a2" providerId="ADAL" clId="{D81D409C-E951-4FA7-99BD-EC7C1075C3DF}" dt="2021-06-10T20:56:11.968" v="1" actId="47"/>
        <pc:sldMkLst>
          <pc:docMk/>
          <pc:sldMk cId="3058720840" sldId="328"/>
        </pc:sldMkLst>
      </pc:sldChg>
      <pc:sldChg chg="modSp mod">
        <pc:chgData name="Jonathan D'Aloia" userId="5f674a4f-2a4a-4dd1-8c22-ed6c6a91a9a2" providerId="ADAL" clId="{D81D409C-E951-4FA7-99BD-EC7C1075C3DF}" dt="2021-06-10T21:58:34.166" v="47" actId="12"/>
        <pc:sldMkLst>
          <pc:docMk/>
          <pc:sldMk cId="1011166732" sldId="375"/>
        </pc:sldMkLst>
        <pc:spChg chg="mod">
          <ac:chgData name="Jonathan D'Aloia" userId="5f674a4f-2a4a-4dd1-8c22-ed6c6a91a9a2" providerId="ADAL" clId="{D81D409C-E951-4FA7-99BD-EC7C1075C3DF}" dt="2021-06-10T21:58:34.166" v="47" actId="12"/>
          <ac:spMkLst>
            <pc:docMk/>
            <pc:sldMk cId="1011166732" sldId="375"/>
            <ac:spMk id="4" creationId="{2ED470A2-01D9-4939-9FD2-9C2DD9E16FEA}"/>
          </ac:spMkLst>
        </pc:spChg>
      </pc:sldChg>
      <pc:sldChg chg="modSp mod">
        <pc:chgData name="Jonathan D'Aloia" userId="5f674a4f-2a4a-4dd1-8c22-ed6c6a91a9a2" providerId="ADAL" clId="{D81D409C-E951-4FA7-99BD-EC7C1075C3DF}" dt="2021-06-11T08:38:25.108" v="80" actId="20577"/>
        <pc:sldMkLst>
          <pc:docMk/>
          <pc:sldMk cId="3155893571" sldId="376"/>
        </pc:sldMkLst>
        <pc:spChg chg="mod">
          <ac:chgData name="Jonathan D'Aloia" userId="5f674a4f-2a4a-4dd1-8c22-ed6c6a91a9a2" providerId="ADAL" clId="{D81D409C-E951-4FA7-99BD-EC7C1075C3DF}" dt="2021-06-11T08:38:25.108" v="80" actId="20577"/>
          <ac:spMkLst>
            <pc:docMk/>
            <pc:sldMk cId="3155893571" sldId="376"/>
            <ac:spMk id="4" creationId="{2ED470A2-01D9-4939-9FD2-9C2DD9E16FEA}"/>
          </ac:spMkLst>
        </pc:spChg>
      </pc:sldChg>
      <pc:sldChg chg="modSp mod">
        <pc:chgData name="Jonathan D'Aloia" userId="5f674a4f-2a4a-4dd1-8c22-ed6c6a91a9a2" providerId="ADAL" clId="{D81D409C-E951-4FA7-99BD-EC7C1075C3DF}" dt="2021-06-10T22:00:11.478" v="60" actId="1076"/>
        <pc:sldMkLst>
          <pc:docMk/>
          <pc:sldMk cId="1170226204" sldId="378"/>
        </pc:sldMkLst>
        <pc:spChg chg="mod">
          <ac:chgData name="Jonathan D'Aloia" userId="5f674a4f-2a4a-4dd1-8c22-ed6c6a91a9a2" providerId="ADAL" clId="{D81D409C-E951-4FA7-99BD-EC7C1075C3DF}" dt="2021-06-10T22:00:11.478" v="60" actId="1076"/>
          <ac:spMkLst>
            <pc:docMk/>
            <pc:sldMk cId="1170226204" sldId="378"/>
            <ac:spMk id="2" creationId="{B75E850A-2F92-4A5B-8AA7-75BE6B813FFC}"/>
          </ac:spMkLst>
        </pc:spChg>
      </pc:sldChg>
      <pc:sldChg chg="del">
        <pc:chgData name="Jonathan D'Aloia" userId="5f674a4f-2a4a-4dd1-8c22-ed6c6a91a9a2" providerId="ADAL" clId="{D81D409C-E951-4FA7-99BD-EC7C1075C3DF}" dt="2021-06-11T15:43:58.526" v="81" actId="47"/>
        <pc:sldMkLst>
          <pc:docMk/>
          <pc:sldMk cId="4246226854" sldId="380"/>
        </pc:sldMkLst>
      </pc:sldChg>
      <pc:sldChg chg="modSp mod">
        <pc:chgData name="Jonathan D'Aloia" userId="5f674a4f-2a4a-4dd1-8c22-ed6c6a91a9a2" providerId="ADAL" clId="{D81D409C-E951-4FA7-99BD-EC7C1075C3DF}" dt="2021-06-10T20:55:01.711" v="0" actId="113"/>
        <pc:sldMkLst>
          <pc:docMk/>
          <pc:sldMk cId="4161239188" sldId="389"/>
        </pc:sldMkLst>
        <pc:spChg chg="mod">
          <ac:chgData name="Jonathan D'Aloia" userId="5f674a4f-2a4a-4dd1-8c22-ed6c6a91a9a2" providerId="ADAL" clId="{D81D409C-E951-4FA7-99BD-EC7C1075C3DF}" dt="2021-06-10T20:55:01.711" v="0" actId="113"/>
          <ac:spMkLst>
            <pc:docMk/>
            <pc:sldMk cId="4161239188" sldId="389"/>
            <ac:spMk id="6" creationId="{48C5F280-C27B-4236-AF84-EE603A7A6EB6}"/>
          </ac:spMkLst>
        </pc:spChg>
      </pc:sldChg>
      <pc:sldChg chg="addSp modSp">
        <pc:chgData name="Jonathan D'Aloia" userId="5f674a4f-2a4a-4dd1-8c22-ed6c6a91a9a2" providerId="ADAL" clId="{D81D409C-E951-4FA7-99BD-EC7C1075C3DF}" dt="2021-06-10T21:57:15.640" v="4" actId="1076"/>
        <pc:sldMkLst>
          <pc:docMk/>
          <pc:sldMk cId="2965585520" sldId="394"/>
        </pc:sldMkLst>
        <pc:picChg chg="add mod">
          <ac:chgData name="Jonathan D'Aloia" userId="5f674a4f-2a4a-4dd1-8c22-ed6c6a91a9a2" providerId="ADAL" clId="{D81D409C-E951-4FA7-99BD-EC7C1075C3DF}" dt="2021-06-10T21:57:15.640" v="4" actId="1076"/>
          <ac:picMkLst>
            <pc:docMk/>
            <pc:sldMk cId="2965585520" sldId="394"/>
            <ac:picMk id="14" creationId="{6A16A64D-B5F1-404C-99E3-A412CC2D9C21}"/>
          </ac:picMkLst>
        </pc:picChg>
      </pc:sldChg>
    </pc:docChg>
  </pc:docChgLst>
  <pc:docChgLst>
    <pc:chgData name="Jonathan D'Aloia" userId="5f674a4f-2a4a-4dd1-8c22-ed6c6a91a9a2" providerId="ADAL" clId="{9BFDA842-3B8E-4133-ADDE-2AC0C3FADE44}"/>
    <pc:docChg chg="undo custSel addSld delSld modSld sldOrd">
      <pc:chgData name="Jonathan D'Aloia" userId="5f674a4f-2a4a-4dd1-8c22-ed6c6a91a9a2" providerId="ADAL" clId="{9BFDA842-3B8E-4133-ADDE-2AC0C3FADE44}" dt="2021-04-29T12:12:19.008" v="4119" actId="1076"/>
      <pc:docMkLst>
        <pc:docMk/>
      </pc:docMkLst>
      <pc:sldChg chg="addSp modSp mod modAnim">
        <pc:chgData name="Jonathan D'Aloia" userId="5f674a4f-2a4a-4dd1-8c22-ed6c6a91a9a2" providerId="ADAL" clId="{9BFDA842-3B8E-4133-ADDE-2AC0C3FADE44}" dt="2021-04-28T12:02:57.001" v="530" actId="20577"/>
        <pc:sldMkLst>
          <pc:docMk/>
          <pc:sldMk cId="3058720840" sldId="328"/>
        </pc:sldMkLst>
        <pc:spChg chg="mod">
          <ac:chgData name="Jonathan D'Aloia" userId="5f674a4f-2a4a-4dd1-8c22-ed6c6a91a9a2" providerId="ADAL" clId="{9BFDA842-3B8E-4133-ADDE-2AC0C3FADE44}" dt="2021-04-28T12:02:57.001" v="530" actId="20577"/>
          <ac:spMkLst>
            <pc:docMk/>
            <pc:sldMk cId="3058720840" sldId="328"/>
            <ac:spMk id="16" creationId="{35124F25-43F0-452C-8B46-CFA1AB583914}"/>
          </ac:spMkLst>
        </pc:spChg>
        <pc:picChg chg="mod">
          <ac:chgData name="Jonathan D'Aloia" userId="5f674a4f-2a4a-4dd1-8c22-ed6c6a91a9a2" providerId="ADAL" clId="{9BFDA842-3B8E-4133-ADDE-2AC0C3FADE44}" dt="2021-04-28T11:58:09.320" v="87" actId="1076"/>
          <ac:picMkLst>
            <pc:docMk/>
            <pc:sldMk cId="3058720840" sldId="328"/>
            <ac:picMk id="2" creationId="{FA2E814A-EC5A-4801-950F-7909610C5A67}"/>
          </ac:picMkLst>
        </pc:picChg>
        <pc:picChg chg="add mod">
          <ac:chgData name="Jonathan D'Aloia" userId="5f674a4f-2a4a-4dd1-8c22-ed6c6a91a9a2" providerId="ADAL" clId="{9BFDA842-3B8E-4133-ADDE-2AC0C3FADE44}" dt="2021-04-28T11:58:16.859" v="89" actId="1076"/>
          <ac:picMkLst>
            <pc:docMk/>
            <pc:sldMk cId="3058720840" sldId="328"/>
            <ac:picMk id="3" creationId="{BAFB4EAC-1727-4009-A0E1-A6AEFA6B8249}"/>
          </ac:picMkLst>
        </pc:picChg>
      </pc:sldChg>
      <pc:sldChg chg="del">
        <pc:chgData name="Jonathan D'Aloia" userId="5f674a4f-2a4a-4dd1-8c22-ed6c6a91a9a2" providerId="ADAL" clId="{9BFDA842-3B8E-4133-ADDE-2AC0C3FADE44}" dt="2021-04-28T12:27:05.141" v="1347" actId="47"/>
        <pc:sldMkLst>
          <pc:docMk/>
          <pc:sldMk cId="1377581383" sldId="329"/>
        </pc:sldMkLst>
      </pc:sldChg>
      <pc:sldChg chg="modSp mod">
        <pc:chgData name="Jonathan D'Aloia" userId="5f674a4f-2a4a-4dd1-8c22-ed6c6a91a9a2" providerId="ADAL" clId="{9BFDA842-3B8E-4133-ADDE-2AC0C3FADE44}" dt="2021-04-28T12:31:23.581" v="1630" actId="20577"/>
        <pc:sldMkLst>
          <pc:docMk/>
          <pc:sldMk cId="3765227913" sldId="330"/>
        </pc:sldMkLst>
        <pc:spChg chg="mod">
          <ac:chgData name="Jonathan D'Aloia" userId="5f674a4f-2a4a-4dd1-8c22-ed6c6a91a9a2" providerId="ADAL" clId="{9BFDA842-3B8E-4133-ADDE-2AC0C3FADE44}" dt="2021-04-28T12:31:23.581" v="1630" actId="20577"/>
          <ac:spMkLst>
            <pc:docMk/>
            <pc:sldMk cId="3765227913" sldId="330"/>
            <ac:spMk id="33" creationId="{3B7E83A0-2327-44AD-AB9A-168291A81C68}"/>
          </ac:spMkLst>
        </pc:spChg>
      </pc:sldChg>
      <pc:sldChg chg="addSp delSp modSp mod ord delAnim">
        <pc:chgData name="Jonathan D'Aloia" userId="5f674a4f-2a4a-4dd1-8c22-ed6c6a91a9a2" providerId="ADAL" clId="{9BFDA842-3B8E-4133-ADDE-2AC0C3FADE44}" dt="2021-04-28T12:31:13.118" v="1611" actId="478"/>
        <pc:sldMkLst>
          <pc:docMk/>
          <pc:sldMk cId="3609230575" sldId="336"/>
        </pc:sldMkLst>
        <pc:spChg chg="del">
          <ac:chgData name="Jonathan D'Aloia" userId="5f674a4f-2a4a-4dd1-8c22-ed6c6a91a9a2" providerId="ADAL" clId="{9BFDA842-3B8E-4133-ADDE-2AC0C3FADE44}" dt="2021-04-28T12:31:06.036" v="1610" actId="478"/>
          <ac:spMkLst>
            <pc:docMk/>
            <pc:sldMk cId="3609230575" sldId="336"/>
            <ac:spMk id="7" creationId="{2AE6B40F-0166-4DA0-BAB1-A542B7D2BC47}"/>
          </ac:spMkLst>
        </pc:spChg>
        <pc:spChg chg="mod">
          <ac:chgData name="Jonathan D'Aloia" userId="5f674a4f-2a4a-4dd1-8c22-ed6c6a91a9a2" providerId="ADAL" clId="{9BFDA842-3B8E-4133-ADDE-2AC0C3FADE44}" dt="2021-04-28T12:28:37.305" v="1465" actId="20577"/>
          <ac:spMkLst>
            <pc:docMk/>
            <pc:sldMk cId="3609230575" sldId="336"/>
            <ac:spMk id="33" creationId="{3B7E83A0-2327-44AD-AB9A-168291A81C68}"/>
          </ac:spMkLst>
        </pc:spChg>
        <pc:spChg chg="mod">
          <ac:chgData name="Jonathan D'Aloia" userId="5f674a4f-2a4a-4dd1-8c22-ed6c6a91a9a2" providerId="ADAL" clId="{9BFDA842-3B8E-4133-ADDE-2AC0C3FADE44}" dt="2021-04-28T12:30:11.965" v="1600" actId="20577"/>
          <ac:spMkLst>
            <pc:docMk/>
            <pc:sldMk cId="3609230575" sldId="336"/>
            <ac:spMk id="34" creationId="{B82CE0A8-865A-4E5F-B514-1C79054C7779}"/>
          </ac:spMkLst>
        </pc:spChg>
        <pc:picChg chg="del">
          <ac:chgData name="Jonathan D'Aloia" userId="5f674a4f-2a4a-4dd1-8c22-ed6c6a91a9a2" providerId="ADAL" clId="{9BFDA842-3B8E-4133-ADDE-2AC0C3FADE44}" dt="2021-04-28T12:31:03.413" v="1609" actId="478"/>
          <ac:picMkLst>
            <pc:docMk/>
            <pc:sldMk cId="3609230575" sldId="336"/>
            <ac:picMk id="8" creationId="{D9F02553-B1E1-42C4-BD91-CA1ACC0905F2}"/>
          </ac:picMkLst>
        </pc:picChg>
        <pc:picChg chg="add mod">
          <ac:chgData name="Jonathan D'Aloia" userId="5f674a4f-2a4a-4dd1-8c22-ed6c6a91a9a2" providerId="ADAL" clId="{9BFDA842-3B8E-4133-ADDE-2AC0C3FADE44}" dt="2021-04-28T12:30:00.286" v="1596" actId="1076"/>
          <ac:picMkLst>
            <pc:docMk/>
            <pc:sldMk cId="3609230575" sldId="336"/>
            <ac:picMk id="14" creationId="{B2EE4EB9-986E-4010-9151-788353DEEEDF}"/>
          </ac:picMkLst>
        </pc:picChg>
        <pc:picChg chg="add mod">
          <ac:chgData name="Jonathan D'Aloia" userId="5f674a4f-2a4a-4dd1-8c22-ed6c6a91a9a2" providerId="ADAL" clId="{9BFDA842-3B8E-4133-ADDE-2AC0C3FADE44}" dt="2021-04-28T12:30:32.961" v="1603" actId="207"/>
          <ac:picMkLst>
            <pc:docMk/>
            <pc:sldMk cId="3609230575" sldId="336"/>
            <ac:picMk id="17" creationId="{DD2DC9D5-071F-436C-A5D7-78E1AA31E51B}"/>
          </ac:picMkLst>
        </pc:picChg>
        <pc:picChg chg="add mod">
          <ac:chgData name="Jonathan D'Aloia" userId="5f674a4f-2a4a-4dd1-8c22-ed6c6a91a9a2" providerId="ADAL" clId="{9BFDA842-3B8E-4133-ADDE-2AC0C3FADE44}" dt="2021-04-28T12:30:41.393" v="1605" actId="1076"/>
          <ac:picMkLst>
            <pc:docMk/>
            <pc:sldMk cId="3609230575" sldId="336"/>
            <ac:picMk id="29" creationId="{6A840DE0-8784-4278-8127-0A205CB9F7F2}"/>
          </ac:picMkLst>
        </pc:picChg>
        <pc:picChg chg="add mod">
          <ac:chgData name="Jonathan D'Aloia" userId="5f674a4f-2a4a-4dd1-8c22-ed6c6a91a9a2" providerId="ADAL" clId="{9BFDA842-3B8E-4133-ADDE-2AC0C3FADE44}" dt="2021-04-28T12:30:53.862" v="1608" actId="207"/>
          <ac:picMkLst>
            <pc:docMk/>
            <pc:sldMk cId="3609230575" sldId="336"/>
            <ac:picMk id="31" creationId="{9AC9DC5B-F65D-461D-9840-8D3BFA94727B}"/>
          </ac:picMkLst>
        </pc:picChg>
        <pc:cxnChg chg="del mod">
          <ac:chgData name="Jonathan D'Aloia" userId="5f674a4f-2a4a-4dd1-8c22-ed6c6a91a9a2" providerId="ADAL" clId="{9BFDA842-3B8E-4133-ADDE-2AC0C3FADE44}" dt="2021-04-28T12:31:13.118" v="1611" actId="478"/>
          <ac:cxnSpMkLst>
            <pc:docMk/>
            <pc:sldMk cId="3609230575" sldId="336"/>
            <ac:cxnSpMk id="25" creationId="{080A4C23-D400-4A8B-87E7-EE85F1DB6E78}"/>
          </ac:cxnSpMkLst>
        </pc:cxnChg>
      </pc:sldChg>
      <pc:sldChg chg="addSp delSp modSp add mod modAnim">
        <pc:chgData name="Jonathan D'Aloia" userId="5f674a4f-2a4a-4dd1-8c22-ed6c6a91a9a2" providerId="ADAL" clId="{9BFDA842-3B8E-4133-ADDE-2AC0C3FADE44}" dt="2021-04-28T12:26:53.714" v="1346" actId="20577"/>
        <pc:sldMkLst>
          <pc:docMk/>
          <pc:sldMk cId="2699093693" sldId="362"/>
        </pc:sldMkLst>
        <pc:spChg chg="mod">
          <ac:chgData name="Jonathan D'Aloia" userId="5f674a4f-2a4a-4dd1-8c22-ed6c6a91a9a2" providerId="ADAL" clId="{9BFDA842-3B8E-4133-ADDE-2AC0C3FADE44}" dt="2021-04-28T12:26:53.714" v="1346" actId="20577"/>
          <ac:spMkLst>
            <pc:docMk/>
            <pc:sldMk cId="2699093693" sldId="362"/>
            <ac:spMk id="16" creationId="{35124F25-43F0-452C-8B46-CFA1AB583914}"/>
          </ac:spMkLst>
        </pc:spChg>
        <pc:spChg chg="mod">
          <ac:chgData name="Jonathan D'Aloia" userId="5f674a4f-2a4a-4dd1-8c22-ed6c6a91a9a2" providerId="ADAL" clId="{9BFDA842-3B8E-4133-ADDE-2AC0C3FADE44}" dt="2021-04-28T12:03:39.300" v="576" actId="20577"/>
          <ac:spMkLst>
            <pc:docMk/>
            <pc:sldMk cId="2699093693" sldId="362"/>
            <ac:spMk id="33" creationId="{3B7E83A0-2327-44AD-AB9A-168291A81C68}"/>
          </ac:spMkLst>
        </pc:spChg>
        <pc:picChg chg="del">
          <ac:chgData name="Jonathan D'Aloia" userId="5f674a4f-2a4a-4dd1-8c22-ed6c6a91a9a2" providerId="ADAL" clId="{9BFDA842-3B8E-4133-ADDE-2AC0C3FADE44}" dt="2021-04-28T12:07:45.473" v="577" actId="478"/>
          <ac:picMkLst>
            <pc:docMk/>
            <pc:sldMk cId="2699093693" sldId="362"/>
            <ac:picMk id="2" creationId="{FA2E814A-EC5A-4801-950F-7909610C5A67}"/>
          </ac:picMkLst>
        </pc:picChg>
        <pc:picChg chg="del mod">
          <ac:chgData name="Jonathan D'Aloia" userId="5f674a4f-2a4a-4dd1-8c22-ed6c6a91a9a2" providerId="ADAL" clId="{9BFDA842-3B8E-4133-ADDE-2AC0C3FADE44}" dt="2021-04-28T12:08:59.800" v="757" actId="478"/>
          <ac:picMkLst>
            <pc:docMk/>
            <pc:sldMk cId="2699093693" sldId="362"/>
            <ac:picMk id="3" creationId="{BAFB4EAC-1727-4009-A0E1-A6AEFA6B8249}"/>
          </ac:picMkLst>
        </pc:picChg>
        <pc:picChg chg="add mod">
          <ac:chgData name="Jonathan D'Aloia" userId="5f674a4f-2a4a-4dd1-8c22-ed6c6a91a9a2" providerId="ADAL" clId="{9BFDA842-3B8E-4133-ADDE-2AC0C3FADE44}" dt="2021-04-28T12:09:56.261" v="766" actId="1076"/>
          <ac:picMkLst>
            <pc:docMk/>
            <pc:sldMk cId="2699093693" sldId="362"/>
            <ac:picMk id="4" creationId="{E75FF6F1-C339-45DA-A20E-EB6D62170509}"/>
          </ac:picMkLst>
        </pc:picChg>
        <pc:picChg chg="add mod">
          <ac:chgData name="Jonathan D'Aloia" userId="5f674a4f-2a4a-4dd1-8c22-ed6c6a91a9a2" providerId="ADAL" clId="{9BFDA842-3B8E-4133-ADDE-2AC0C3FADE44}" dt="2021-04-28T12:09:59.633" v="767" actId="1076"/>
          <ac:picMkLst>
            <pc:docMk/>
            <pc:sldMk cId="2699093693" sldId="362"/>
            <ac:picMk id="6" creationId="{BA74F6C7-6F0F-42F7-AE3E-C1510871EBE4}"/>
          </ac:picMkLst>
        </pc:picChg>
      </pc:sldChg>
      <pc:sldChg chg="addSp delSp modSp add mod">
        <pc:chgData name="Jonathan D'Aloia" userId="5f674a4f-2a4a-4dd1-8c22-ed6c6a91a9a2" providerId="ADAL" clId="{9BFDA842-3B8E-4133-ADDE-2AC0C3FADE44}" dt="2021-04-28T12:41:18.058" v="2812" actId="113"/>
        <pc:sldMkLst>
          <pc:docMk/>
          <pc:sldMk cId="2676336288" sldId="363"/>
        </pc:sldMkLst>
        <pc:spChg chg="mod">
          <ac:chgData name="Jonathan D'Aloia" userId="5f674a4f-2a4a-4dd1-8c22-ed6c6a91a9a2" providerId="ADAL" clId="{9BFDA842-3B8E-4133-ADDE-2AC0C3FADE44}" dt="2021-04-28T12:31:44.591" v="1653" actId="20577"/>
          <ac:spMkLst>
            <pc:docMk/>
            <pc:sldMk cId="2676336288" sldId="363"/>
            <ac:spMk id="33" creationId="{3B7E83A0-2327-44AD-AB9A-168291A81C68}"/>
          </ac:spMkLst>
        </pc:spChg>
        <pc:spChg chg="mod">
          <ac:chgData name="Jonathan D'Aloia" userId="5f674a4f-2a4a-4dd1-8c22-ed6c6a91a9a2" providerId="ADAL" clId="{9BFDA842-3B8E-4133-ADDE-2AC0C3FADE44}" dt="2021-04-28T12:41:18.058" v="2812" actId="113"/>
          <ac:spMkLst>
            <pc:docMk/>
            <pc:sldMk cId="2676336288" sldId="363"/>
            <ac:spMk id="34" creationId="{B82CE0A8-865A-4E5F-B514-1C79054C7779}"/>
          </ac:spMkLst>
        </pc:spChg>
        <pc:picChg chg="del">
          <ac:chgData name="Jonathan D'Aloia" userId="5f674a4f-2a4a-4dd1-8c22-ed6c6a91a9a2" providerId="ADAL" clId="{9BFDA842-3B8E-4133-ADDE-2AC0C3FADE44}" dt="2021-04-28T12:32:15.674" v="1707" actId="478"/>
          <ac:picMkLst>
            <pc:docMk/>
            <pc:sldMk cId="2676336288" sldId="363"/>
            <ac:picMk id="14" creationId="{B2EE4EB9-986E-4010-9151-788353DEEEDF}"/>
          </ac:picMkLst>
        </pc:picChg>
        <pc:picChg chg="del">
          <ac:chgData name="Jonathan D'Aloia" userId="5f674a4f-2a4a-4dd1-8c22-ed6c6a91a9a2" providerId="ADAL" clId="{9BFDA842-3B8E-4133-ADDE-2AC0C3FADE44}" dt="2021-04-28T12:32:16.322" v="1708" actId="478"/>
          <ac:picMkLst>
            <pc:docMk/>
            <pc:sldMk cId="2676336288" sldId="363"/>
            <ac:picMk id="17" creationId="{DD2DC9D5-071F-436C-A5D7-78E1AA31E51B}"/>
          </ac:picMkLst>
        </pc:picChg>
        <pc:picChg chg="add mod">
          <ac:chgData name="Jonathan D'Aloia" userId="5f674a4f-2a4a-4dd1-8c22-ed6c6a91a9a2" providerId="ADAL" clId="{9BFDA842-3B8E-4133-ADDE-2AC0C3FADE44}" dt="2021-04-28T12:31:50.078" v="1656" actId="1076"/>
          <ac:picMkLst>
            <pc:docMk/>
            <pc:sldMk cId="2676336288" sldId="363"/>
            <ac:picMk id="25" creationId="{B33B74E2-C1EE-4EE9-9DFE-924C2130BCDB}"/>
          </ac:picMkLst>
        </pc:picChg>
        <pc:picChg chg="del">
          <ac:chgData name="Jonathan D'Aloia" userId="5f674a4f-2a4a-4dd1-8c22-ed6c6a91a9a2" providerId="ADAL" clId="{9BFDA842-3B8E-4133-ADDE-2AC0C3FADE44}" dt="2021-04-28T12:32:17.032" v="1709" actId="478"/>
          <ac:picMkLst>
            <pc:docMk/>
            <pc:sldMk cId="2676336288" sldId="363"/>
            <ac:picMk id="29" creationId="{6A840DE0-8784-4278-8127-0A205CB9F7F2}"/>
          </ac:picMkLst>
        </pc:picChg>
        <pc:picChg chg="del">
          <ac:chgData name="Jonathan D'Aloia" userId="5f674a4f-2a4a-4dd1-8c22-ed6c6a91a9a2" providerId="ADAL" clId="{9BFDA842-3B8E-4133-ADDE-2AC0C3FADE44}" dt="2021-04-28T12:32:18.759" v="1710" actId="478"/>
          <ac:picMkLst>
            <pc:docMk/>
            <pc:sldMk cId="2676336288" sldId="363"/>
            <ac:picMk id="31" creationId="{9AC9DC5B-F65D-461D-9840-8D3BFA94727B}"/>
          </ac:picMkLst>
        </pc:picChg>
      </pc:sldChg>
      <pc:sldChg chg="addSp delSp modSp add mod">
        <pc:chgData name="Jonathan D'Aloia" userId="5f674a4f-2a4a-4dd1-8c22-ed6c6a91a9a2" providerId="ADAL" clId="{9BFDA842-3B8E-4133-ADDE-2AC0C3FADE44}" dt="2021-04-28T12:41:51.259" v="2918" actId="20577"/>
        <pc:sldMkLst>
          <pc:docMk/>
          <pc:sldMk cId="3884400135" sldId="364"/>
        </pc:sldMkLst>
        <pc:spChg chg="mod">
          <ac:chgData name="Jonathan D'Aloia" userId="5f674a4f-2a4a-4dd1-8c22-ed6c6a91a9a2" providerId="ADAL" clId="{9BFDA842-3B8E-4133-ADDE-2AC0C3FADE44}" dt="2021-04-28T12:36:40.386" v="2286" actId="20577"/>
          <ac:spMkLst>
            <pc:docMk/>
            <pc:sldMk cId="3884400135" sldId="364"/>
            <ac:spMk id="33" creationId="{3B7E83A0-2327-44AD-AB9A-168291A81C68}"/>
          </ac:spMkLst>
        </pc:spChg>
        <pc:spChg chg="mod">
          <ac:chgData name="Jonathan D'Aloia" userId="5f674a4f-2a4a-4dd1-8c22-ed6c6a91a9a2" providerId="ADAL" clId="{9BFDA842-3B8E-4133-ADDE-2AC0C3FADE44}" dt="2021-04-28T12:41:51.259" v="2918" actId="20577"/>
          <ac:spMkLst>
            <pc:docMk/>
            <pc:sldMk cId="3884400135" sldId="364"/>
            <ac:spMk id="34" creationId="{B82CE0A8-865A-4E5F-B514-1C79054C7779}"/>
          </ac:spMkLst>
        </pc:spChg>
        <pc:picChg chg="del">
          <ac:chgData name="Jonathan D'Aloia" userId="5f674a4f-2a4a-4dd1-8c22-ed6c6a91a9a2" providerId="ADAL" clId="{9BFDA842-3B8E-4133-ADDE-2AC0C3FADE44}" dt="2021-04-28T12:36:33.109" v="2285" actId="478"/>
          <ac:picMkLst>
            <pc:docMk/>
            <pc:sldMk cId="3884400135" sldId="364"/>
            <ac:picMk id="25" creationId="{B33B74E2-C1EE-4EE9-9DFE-924C2130BCDB}"/>
          </ac:picMkLst>
        </pc:picChg>
        <pc:picChg chg="add mod">
          <ac:chgData name="Jonathan D'Aloia" userId="5f674a4f-2a4a-4dd1-8c22-ed6c6a91a9a2" providerId="ADAL" clId="{9BFDA842-3B8E-4133-ADDE-2AC0C3FADE44}" dt="2021-04-28T12:36:46.055" v="2288" actId="1076"/>
          <ac:picMkLst>
            <pc:docMk/>
            <pc:sldMk cId="3884400135" sldId="364"/>
            <ac:picMk id="26" creationId="{664CE0BD-C5E0-4D46-A9BD-C7C6976A7B38}"/>
          </ac:picMkLst>
        </pc:picChg>
      </pc:sldChg>
      <pc:sldChg chg="modSp add mod modAnim">
        <pc:chgData name="Jonathan D'Aloia" userId="5f674a4f-2a4a-4dd1-8c22-ed6c6a91a9a2" providerId="ADAL" clId="{9BFDA842-3B8E-4133-ADDE-2AC0C3FADE44}" dt="2021-04-28T12:47:10.023" v="3504" actId="5793"/>
        <pc:sldMkLst>
          <pc:docMk/>
          <pc:sldMk cId="3187734775" sldId="365"/>
        </pc:sldMkLst>
        <pc:spChg chg="mod">
          <ac:chgData name="Jonathan D'Aloia" userId="5f674a4f-2a4a-4dd1-8c22-ed6c6a91a9a2" providerId="ADAL" clId="{9BFDA842-3B8E-4133-ADDE-2AC0C3FADE44}" dt="2021-04-28T12:42:43.995" v="2966" actId="20577"/>
          <ac:spMkLst>
            <pc:docMk/>
            <pc:sldMk cId="3187734775" sldId="365"/>
            <ac:spMk id="33" creationId="{3B7E83A0-2327-44AD-AB9A-168291A81C68}"/>
          </ac:spMkLst>
        </pc:spChg>
        <pc:spChg chg="mod">
          <ac:chgData name="Jonathan D'Aloia" userId="5f674a4f-2a4a-4dd1-8c22-ed6c6a91a9a2" providerId="ADAL" clId="{9BFDA842-3B8E-4133-ADDE-2AC0C3FADE44}" dt="2021-04-28T12:47:10.023" v="3504" actId="5793"/>
          <ac:spMkLst>
            <pc:docMk/>
            <pc:sldMk cId="3187734775" sldId="365"/>
            <ac:spMk id="34" creationId="{B82CE0A8-865A-4E5F-B514-1C79054C7779}"/>
          </ac:spMkLst>
        </pc:spChg>
        <pc:picChg chg="mod">
          <ac:chgData name="Jonathan D'Aloia" userId="5f674a4f-2a4a-4dd1-8c22-ed6c6a91a9a2" providerId="ADAL" clId="{9BFDA842-3B8E-4133-ADDE-2AC0C3FADE44}" dt="2021-04-28T12:42:32.414" v="2926" actId="1076"/>
          <ac:picMkLst>
            <pc:docMk/>
            <pc:sldMk cId="3187734775" sldId="365"/>
            <ac:picMk id="26" creationId="{664CE0BD-C5E0-4D46-A9BD-C7C6976A7B38}"/>
          </ac:picMkLst>
        </pc:picChg>
      </pc:sldChg>
      <pc:sldChg chg="delSp modSp add mod ord">
        <pc:chgData name="Jonathan D'Aloia" userId="5f674a4f-2a4a-4dd1-8c22-ed6c6a91a9a2" providerId="ADAL" clId="{9BFDA842-3B8E-4133-ADDE-2AC0C3FADE44}" dt="2021-04-29T10:29:41.575" v="3619"/>
        <pc:sldMkLst>
          <pc:docMk/>
          <pc:sldMk cId="2878983464" sldId="368"/>
        </pc:sldMkLst>
        <pc:spChg chg="mod">
          <ac:chgData name="Jonathan D'Aloia" userId="5f674a4f-2a4a-4dd1-8c22-ed6c6a91a9a2" providerId="ADAL" clId="{9BFDA842-3B8E-4133-ADDE-2AC0C3FADE44}" dt="2021-04-29T07:44:44.502" v="3521" actId="20577"/>
          <ac:spMkLst>
            <pc:docMk/>
            <pc:sldMk cId="2878983464" sldId="368"/>
            <ac:spMk id="33" creationId="{3B7E83A0-2327-44AD-AB9A-168291A81C68}"/>
          </ac:spMkLst>
        </pc:spChg>
        <pc:spChg chg="mod">
          <ac:chgData name="Jonathan D'Aloia" userId="5f674a4f-2a4a-4dd1-8c22-ed6c6a91a9a2" providerId="ADAL" clId="{9BFDA842-3B8E-4133-ADDE-2AC0C3FADE44}" dt="2021-04-29T10:29:41.575" v="3619"/>
          <ac:spMkLst>
            <pc:docMk/>
            <pc:sldMk cId="2878983464" sldId="368"/>
            <ac:spMk id="34" creationId="{B82CE0A8-865A-4E5F-B514-1C79054C7779}"/>
          </ac:spMkLst>
        </pc:spChg>
        <pc:picChg chg="del">
          <ac:chgData name="Jonathan D'Aloia" userId="5f674a4f-2a4a-4dd1-8c22-ed6c6a91a9a2" providerId="ADAL" clId="{9BFDA842-3B8E-4133-ADDE-2AC0C3FADE44}" dt="2021-04-29T07:45:15.013" v="3522" actId="478"/>
          <ac:picMkLst>
            <pc:docMk/>
            <pc:sldMk cId="2878983464" sldId="368"/>
            <ac:picMk id="26" creationId="{664CE0BD-C5E0-4D46-A9BD-C7C6976A7B38}"/>
          </ac:picMkLst>
        </pc:picChg>
      </pc:sldChg>
      <pc:sldChg chg="addSp delSp modSp add mod ord addAnim delAnim modAnim">
        <pc:chgData name="Jonathan D'Aloia" userId="5f674a4f-2a4a-4dd1-8c22-ed6c6a91a9a2" providerId="ADAL" clId="{9BFDA842-3B8E-4133-ADDE-2AC0C3FADE44}" dt="2021-04-29T12:12:19.008" v="4119" actId="1076"/>
        <pc:sldMkLst>
          <pc:docMk/>
          <pc:sldMk cId="2880153908" sldId="369"/>
        </pc:sldMkLst>
        <pc:spChg chg="add del mod">
          <ac:chgData name="Jonathan D'Aloia" userId="5f674a4f-2a4a-4dd1-8c22-ed6c6a91a9a2" providerId="ADAL" clId="{9BFDA842-3B8E-4133-ADDE-2AC0C3FADE44}" dt="2021-04-29T10:45:04.329" v="3739" actId="1076"/>
          <ac:spMkLst>
            <pc:docMk/>
            <pc:sldMk cId="2880153908" sldId="369"/>
            <ac:spMk id="7" creationId="{588B9C92-7169-46B4-BE6E-BC8C170866CD}"/>
          </ac:spMkLst>
        </pc:spChg>
        <pc:spChg chg="del mod">
          <ac:chgData name="Jonathan D'Aloia" userId="5f674a4f-2a4a-4dd1-8c22-ed6c6a91a9a2" providerId="ADAL" clId="{9BFDA842-3B8E-4133-ADDE-2AC0C3FADE44}" dt="2021-04-29T10:45:11.266" v="3742"/>
          <ac:spMkLst>
            <pc:docMk/>
            <pc:sldMk cId="2880153908" sldId="369"/>
            <ac:spMk id="8" creationId="{D50CBB92-743C-4858-85C0-BF9B95AB22C3}"/>
          </ac:spMkLst>
        </pc:spChg>
        <pc:spChg chg="mod">
          <ac:chgData name="Jonathan D'Aloia" userId="5f674a4f-2a4a-4dd1-8c22-ed6c6a91a9a2" providerId="ADAL" clId="{9BFDA842-3B8E-4133-ADDE-2AC0C3FADE44}" dt="2021-04-29T10:47:19.905" v="4116" actId="20577"/>
          <ac:spMkLst>
            <pc:docMk/>
            <pc:sldMk cId="2880153908" sldId="369"/>
            <ac:spMk id="9" creationId="{81A79F9C-AD71-420C-931F-C59CC2ED8C25}"/>
          </ac:spMkLst>
        </pc:spChg>
        <pc:spChg chg="del mod">
          <ac:chgData name="Jonathan D'Aloia" userId="5f674a4f-2a4a-4dd1-8c22-ed6c6a91a9a2" providerId="ADAL" clId="{9BFDA842-3B8E-4133-ADDE-2AC0C3FADE44}" dt="2021-04-29T12:12:14.956" v="4118" actId="478"/>
          <ac:spMkLst>
            <pc:docMk/>
            <pc:sldMk cId="2880153908" sldId="369"/>
            <ac:spMk id="12" creationId="{C6400074-6874-4B1D-B61E-726672AADA0F}"/>
          </ac:spMkLst>
        </pc:spChg>
        <pc:spChg chg="del mod">
          <ac:chgData name="Jonathan D'Aloia" userId="5f674a4f-2a4a-4dd1-8c22-ed6c6a91a9a2" providerId="ADAL" clId="{9BFDA842-3B8E-4133-ADDE-2AC0C3FADE44}" dt="2021-04-29T10:43:57.465" v="3730" actId="478"/>
          <ac:spMkLst>
            <pc:docMk/>
            <pc:sldMk cId="2880153908" sldId="369"/>
            <ac:spMk id="14" creationId="{96BBBD13-DB5D-451F-8C8E-C14C671248F2}"/>
          </ac:spMkLst>
        </pc:spChg>
        <pc:spChg chg="del">
          <ac:chgData name="Jonathan D'Aloia" userId="5f674a4f-2a4a-4dd1-8c22-ed6c6a91a9a2" providerId="ADAL" clId="{9BFDA842-3B8E-4133-ADDE-2AC0C3FADE44}" dt="2021-04-29T10:44:38.819" v="3734" actId="478"/>
          <ac:spMkLst>
            <pc:docMk/>
            <pc:sldMk cId="2880153908" sldId="369"/>
            <ac:spMk id="15" creationId="{3F651001-6431-48F8-93CF-96700C40A106}"/>
          </ac:spMkLst>
        </pc:spChg>
        <pc:spChg chg="del mod">
          <ac:chgData name="Jonathan D'Aloia" userId="5f674a4f-2a4a-4dd1-8c22-ed6c6a91a9a2" providerId="ADAL" clId="{9BFDA842-3B8E-4133-ADDE-2AC0C3FADE44}" dt="2021-04-29T10:45:11.268" v="3744"/>
          <ac:spMkLst>
            <pc:docMk/>
            <pc:sldMk cId="2880153908" sldId="369"/>
            <ac:spMk id="16" creationId="{08E51E6D-C8EF-4E07-AED5-D772BC48B74E}"/>
          </ac:spMkLst>
        </pc:spChg>
        <pc:spChg chg="del mod">
          <ac:chgData name="Jonathan D'Aloia" userId="5f674a4f-2a4a-4dd1-8c22-ed6c6a91a9a2" providerId="ADAL" clId="{9BFDA842-3B8E-4133-ADDE-2AC0C3FADE44}" dt="2021-04-29T10:42:03.352" v="3685" actId="478"/>
          <ac:spMkLst>
            <pc:docMk/>
            <pc:sldMk cId="2880153908" sldId="369"/>
            <ac:spMk id="17" creationId="{A4DF805A-EF8D-4CDE-AA69-AF53BA795A78}"/>
          </ac:spMkLst>
        </pc:spChg>
        <pc:spChg chg="del">
          <ac:chgData name="Jonathan D'Aloia" userId="5f674a4f-2a4a-4dd1-8c22-ed6c6a91a9a2" providerId="ADAL" clId="{9BFDA842-3B8E-4133-ADDE-2AC0C3FADE44}" dt="2021-04-29T10:44:10.203" v="3732" actId="478"/>
          <ac:spMkLst>
            <pc:docMk/>
            <pc:sldMk cId="2880153908" sldId="369"/>
            <ac:spMk id="18" creationId="{38E9C29B-E75A-4B1A-8B6E-B6BC43828A3A}"/>
          </ac:spMkLst>
        </pc:spChg>
        <pc:spChg chg="del mod">
          <ac:chgData name="Jonathan D'Aloia" userId="5f674a4f-2a4a-4dd1-8c22-ed6c6a91a9a2" providerId="ADAL" clId="{9BFDA842-3B8E-4133-ADDE-2AC0C3FADE44}" dt="2021-04-29T10:45:11.270" v="3746"/>
          <ac:spMkLst>
            <pc:docMk/>
            <pc:sldMk cId="2880153908" sldId="369"/>
            <ac:spMk id="19" creationId="{823A33A6-7495-471A-BC93-7AA27FF35AB0}"/>
          </ac:spMkLst>
        </pc:spChg>
        <pc:spChg chg="mod">
          <ac:chgData name="Jonathan D'Aloia" userId="5f674a4f-2a4a-4dd1-8c22-ed6c6a91a9a2" providerId="ADAL" clId="{9BFDA842-3B8E-4133-ADDE-2AC0C3FADE44}" dt="2021-04-29T10:31:33.753" v="3658" actId="20577"/>
          <ac:spMkLst>
            <pc:docMk/>
            <pc:sldMk cId="2880153908" sldId="369"/>
            <ac:spMk id="33" creationId="{3B7E83A0-2327-44AD-AB9A-168291A81C68}"/>
          </ac:spMkLst>
        </pc:spChg>
        <pc:picChg chg="add del">
          <ac:chgData name="Jonathan D'Aloia" userId="5f674a4f-2a4a-4dd1-8c22-ed6c6a91a9a2" providerId="ADAL" clId="{9BFDA842-3B8E-4133-ADDE-2AC0C3FADE44}" dt="2021-04-29T10:32:22.842" v="3663" actId="478"/>
          <ac:picMkLst>
            <pc:docMk/>
            <pc:sldMk cId="2880153908" sldId="369"/>
            <ac:picMk id="2" creationId="{66CD89E6-B1E7-4EE2-A8C7-248B3D0C3BA5}"/>
          </ac:picMkLst>
        </pc:picChg>
        <pc:picChg chg="del">
          <ac:chgData name="Jonathan D'Aloia" userId="5f674a4f-2a4a-4dd1-8c22-ed6c6a91a9a2" providerId="ADAL" clId="{9BFDA842-3B8E-4133-ADDE-2AC0C3FADE44}" dt="2021-04-29T10:32:05.215" v="3659" actId="478"/>
          <ac:picMkLst>
            <pc:docMk/>
            <pc:sldMk cId="2880153908" sldId="369"/>
            <ac:picMk id="3" creationId="{5C8FA1CB-05C3-49B3-9A35-512152D190CC}"/>
          </ac:picMkLst>
        </pc:picChg>
        <pc:picChg chg="add mod ord modCrop">
          <ac:chgData name="Jonathan D'Aloia" userId="5f674a4f-2a4a-4dd1-8c22-ed6c6a91a9a2" providerId="ADAL" clId="{9BFDA842-3B8E-4133-ADDE-2AC0C3FADE44}" dt="2021-04-29T12:12:19.008" v="4119" actId="1076"/>
          <ac:picMkLst>
            <pc:docMk/>
            <pc:sldMk cId="2880153908" sldId="369"/>
            <ac:picMk id="5" creationId="{BAC9265F-C657-4804-9FD8-16F5D0A7EC1F}"/>
          </ac:picMkLst>
        </pc:picChg>
        <pc:picChg chg="add del mod">
          <ac:chgData name="Jonathan D'Aloia" userId="5f674a4f-2a4a-4dd1-8c22-ed6c6a91a9a2" providerId="ADAL" clId="{9BFDA842-3B8E-4133-ADDE-2AC0C3FADE44}" dt="2021-04-29T10:32:36.037" v="3666" actId="478"/>
          <ac:picMkLst>
            <pc:docMk/>
            <pc:sldMk cId="2880153908" sldId="369"/>
            <ac:picMk id="1026" creationId="{C1E77C9B-5135-4595-A1F2-65A7E9278E7B}"/>
          </ac:picMkLst>
        </pc:picChg>
      </pc:sldChg>
    </pc:docChg>
  </pc:docChgLst>
  <pc:docChgLst>
    <pc:chgData name="Piotr Starczyński" userId="dc30f4bf-33af-43bd-8a93-22fb8b326249" providerId="ADAL" clId="{53EE1CAE-723C-4E22-9F79-66AE22FDFE07}"/>
    <pc:docChg chg="undo redo custSel addSld delSld modSld sldOrd">
      <pc:chgData name="Piotr Starczyński" userId="dc30f4bf-33af-43bd-8a93-22fb8b326249" providerId="ADAL" clId="{53EE1CAE-723C-4E22-9F79-66AE22FDFE07}" dt="2021-09-22T14:05:12.063" v="5525" actId="47"/>
      <pc:docMkLst>
        <pc:docMk/>
      </pc:docMkLst>
      <pc:sldChg chg="modSp mod">
        <pc:chgData name="Piotr Starczyński" userId="dc30f4bf-33af-43bd-8a93-22fb8b326249" providerId="ADAL" clId="{53EE1CAE-723C-4E22-9F79-66AE22FDFE07}" dt="2021-09-20T11:13:54.876" v="9" actId="20577"/>
        <pc:sldMkLst>
          <pc:docMk/>
          <pc:sldMk cId="2561676497" sldId="258"/>
        </pc:sldMkLst>
        <pc:spChg chg="mod">
          <ac:chgData name="Piotr Starczyński" userId="dc30f4bf-33af-43bd-8a93-22fb8b326249" providerId="ADAL" clId="{53EE1CAE-723C-4E22-9F79-66AE22FDFE07}" dt="2021-09-20T11:13:54.876" v="9" actId="20577"/>
          <ac:spMkLst>
            <pc:docMk/>
            <pc:sldMk cId="2561676497" sldId="258"/>
            <ac:spMk id="3" creationId="{6D3D0DDB-5B84-7D4F-8E63-3A4FD5D1F6FA}"/>
          </ac:spMkLst>
        </pc:spChg>
      </pc:sldChg>
      <pc:sldChg chg="del">
        <pc:chgData name="Piotr Starczyński" userId="dc30f4bf-33af-43bd-8a93-22fb8b326249" providerId="ADAL" clId="{53EE1CAE-723C-4E22-9F79-66AE22FDFE07}" dt="2021-09-20T13:07:35.569" v="1093" actId="47"/>
        <pc:sldMkLst>
          <pc:docMk/>
          <pc:sldMk cId="4247327632" sldId="293"/>
        </pc:sldMkLst>
      </pc:sldChg>
      <pc:sldChg chg="modSp del mod">
        <pc:chgData name="Piotr Starczyński" userId="dc30f4bf-33af-43bd-8a93-22fb8b326249" providerId="ADAL" clId="{53EE1CAE-723C-4E22-9F79-66AE22FDFE07}" dt="2021-09-20T13:09:57.664" v="1123" actId="47"/>
        <pc:sldMkLst>
          <pc:docMk/>
          <pc:sldMk cId="1515030471" sldId="327"/>
        </pc:sldMkLst>
        <pc:picChg chg="mod">
          <ac:chgData name="Piotr Starczyński" userId="dc30f4bf-33af-43bd-8a93-22fb8b326249" providerId="ADAL" clId="{53EE1CAE-723C-4E22-9F79-66AE22FDFE07}" dt="2021-09-20T11:24:47.862" v="561" actId="1076"/>
          <ac:picMkLst>
            <pc:docMk/>
            <pc:sldMk cId="1515030471" sldId="327"/>
            <ac:picMk id="4" creationId="{BF1396A3-987B-4D2D-95A0-EAC283B32165}"/>
          </ac:picMkLst>
        </pc:picChg>
      </pc:sldChg>
      <pc:sldChg chg="add mod ord modShow">
        <pc:chgData name="Piotr Starczyński" userId="dc30f4bf-33af-43bd-8a93-22fb8b326249" providerId="ADAL" clId="{53EE1CAE-723C-4E22-9F79-66AE22FDFE07}" dt="2021-09-21T16:38:11.210" v="4300" actId="729"/>
        <pc:sldMkLst>
          <pc:docMk/>
          <pc:sldMk cId="3058720840" sldId="328"/>
        </pc:sldMkLst>
      </pc:sldChg>
      <pc:sldChg chg="add del">
        <pc:chgData name="Piotr Starczyński" userId="dc30f4bf-33af-43bd-8a93-22fb8b326249" providerId="ADAL" clId="{53EE1CAE-723C-4E22-9F79-66AE22FDFE07}" dt="2021-09-22T08:54:22.067" v="4654" actId="47"/>
        <pc:sldMkLst>
          <pc:docMk/>
          <pc:sldMk cId="3609230575" sldId="336"/>
        </pc:sldMkLst>
      </pc:sldChg>
      <pc:sldChg chg="add mod ord modShow">
        <pc:chgData name="Piotr Starczyński" userId="dc30f4bf-33af-43bd-8a93-22fb8b326249" providerId="ADAL" clId="{53EE1CAE-723C-4E22-9F79-66AE22FDFE07}" dt="2021-09-22T14:04:55.474" v="5524" actId="729"/>
        <pc:sldMkLst>
          <pc:docMk/>
          <pc:sldMk cId="4280557790" sldId="354"/>
        </pc:sldMkLst>
      </pc:sldChg>
      <pc:sldChg chg="add del">
        <pc:chgData name="Piotr Starczyński" userId="dc30f4bf-33af-43bd-8a93-22fb8b326249" providerId="ADAL" clId="{53EE1CAE-723C-4E22-9F79-66AE22FDFE07}" dt="2021-09-22T14:03:55.645" v="5520" actId="47"/>
        <pc:sldMkLst>
          <pc:docMk/>
          <pc:sldMk cId="3632883034" sldId="358"/>
        </pc:sldMkLst>
      </pc:sldChg>
      <pc:sldChg chg="del">
        <pc:chgData name="Piotr Starczyński" userId="dc30f4bf-33af-43bd-8a93-22fb8b326249" providerId="ADAL" clId="{53EE1CAE-723C-4E22-9F79-66AE22FDFE07}" dt="2021-09-20T14:04:53.705" v="1418" actId="47"/>
        <pc:sldMkLst>
          <pc:docMk/>
          <pc:sldMk cId="2699093693" sldId="362"/>
        </pc:sldMkLst>
      </pc:sldChg>
      <pc:sldChg chg="add mod ord modShow">
        <pc:chgData name="Piotr Starczyński" userId="dc30f4bf-33af-43bd-8a93-22fb8b326249" providerId="ADAL" clId="{53EE1CAE-723C-4E22-9F79-66AE22FDFE07}" dt="2021-09-21T16:41:43.145" v="4304" actId="729"/>
        <pc:sldMkLst>
          <pc:docMk/>
          <pc:sldMk cId="2676336288" sldId="363"/>
        </pc:sldMkLst>
      </pc:sldChg>
      <pc:sldChg chg="add mod ord modShow">
        <pc:chgData name="Piotr Starczyński" userId="dc30f4bf-33af-43bd-8a93-22fb8b326249" providerId="ADAL" clId="{53EE1CAE-723C-4E22-9F79-66AE22FDFE07}" dt="2021-09-21T16:41:43.145" v="4304" actId="729"/>
        <pc:sldMkLst>
          <pc:docMk/>
          <pc:sldMk cId="3884400135" sldId="364"/>
        </pc:sldMkLst>
      </pc:sldChg>
      <pc:sldChg chg="modSp add mod ord modShow">
        <pc:chgData name="Piotr Starczyński" userId="dc30f4bf-33af-43bd-8a93-22fb8b326249" providerId="ADAL" clId="{53EE1CAE-723C-4E22-9F79-66AE22FDFE07}" dt="2021-09-21T16:43:36.567" v="4328" actId="729"/>
        <pc:sldMkLst>
          <pc:docMk/>
          <pc:sldMk cId="4290183662" sldId="366"/>
        </pc:sldMkLst>
        <pc:spChg chg="mod">
          <ac:chgData name="Piotr Starczyński" userId="dc30f4bf-33af-43bd-8a93-22fb8b326249" providerId="ADAL" clId="{53EE1CAE-723C-4E22-9F79-66AE22FDFE07}" dt="2021-09-21T16:42:40.344" v="4324" actId="6549"/>
          <ac:spMkLst>
            <pc:docMk/>
            <pc:sldMk cId="4290183662" sldId="366"/>
            <ac:spMk id="34" creationId="{B82CE0A8-865A-4E5F-B514-1C79054C7779}"/>
          </ac:spMkLst>
        </pc:spChg>
      </pc:sldChg>
      <pc:sldChg chg="add del">
        <pc:chgData name="Piotr Starczyński" userId="dc30f4bf-33af-43bd-8a93-22fb8b326249" providerId="ADAL" clId="{53EE1CAE-723C-4E22-9F79-66AE22FDFE07}" dt="2021-09-22T09:05:04.248" v="4690" actId="47"/>
        <pc:sldMkLst>
          <pc:docMk/>
          <pc:sldMk cId="113219648" sldId="367"/>
        </pc:sldMkLst>
      </pc:sldChg>
      <pc:sldChg chg="add del">
        <pc:chgData name="Piotr Starczyński" userId="dc30f4bf-33af-43bd-8a93-22fb8b326249" providerId="ADAL" clId="{53EE1CAE-723C-4E22-9F79-66AE22FDFE07}" dt="2021-09-22T14:01:09.630" v="5480" actId="47"/>
        <pc:sldMkLst>
          <pc:docMk/>
          <pc:sldMk cId="2878983464" sldId="368"/>
        </pc:sldMkLst>
      </pc:sldChg>
      <pc:sldChg chg="mod ord modShow">
        <pc:chgData name="Piotr Starczyński" userId="dc30f4bf-33af-43bd-8a93-22fb8b326249" providerId="ADAL" clId="{53EE1CAE-723C-4E22-9F79-66AE22FDFE07}" dt="2021-09-20T13:13:03.552" v="1181" actId="729"/>
        <pc:sldMkLst>
          <pc:docMk/>
          <pc:sldMk cId="2234590236" sldId="370"/>
        </pc:sldMkLst>
      </pc:sldChg>
      <pc:sldChg chg="modSp del mod">
        <pc:chgData name="Piotr Starczyński" userId="dc30f4bf-33af-43bd-8a93-22fb8b326249" providerId="ADAL" clId="{53EE1CAE-723C-4E22-9F79-66AE22FDFE07}" dt="2021-09-20T13:07:37.706" v="1094" actId="47"/>
        <pc:sldMkLst>
          <pc:docMk/>
          <pc:sldMk cId="3108356561" sldId="371"/>
        </pc:sldMkLst>
        <pc:spChg chg="mod">
          <ac:chgData name="Piotr Starczyński" userId="dc30f4bf-33af-43bd-8a93-22fb8b326249" providerId="ADAL" clId="{53EE1CAE-723C-4E22-9F79-66AE22FDFE07}" dt="2021-09-20T11:17:31.600" v="150" actId="15"/>
          <ac:spMkLst>
            <pc:docMk/>
            <pc:sldMk cId="3108356561" sldId="371"/>
            <ac:spMk id="7" creationId="{59D3EB81-C0F5-4748-B9BB-FD1F909FF66D}"/>
          </ac:spMkLst>
        </pc:spChg>
      </pc:sldChg>
      <pc:sldChg chg="mod ord modShow">
        <pc:chgData name="Piotr Starczyński" userId="dc30f4bf-33af-43bd-8a93-22fb8b326249" providerId="ADAL" clId="{53EE1CAE-723C-4E22-9F79-66AE22FDFE07}" dt="2021-09-20T13:13:03.552" v="1181" actId="729"/>
        <pc:sldMkLst>
          <pc:docMk/>
          <pc:sldMk cId="3276416506" sldId="372"/>
        </pc:sldMkLst>
      </pc:sldChg>
      <pc:sldChg chg="modSp add mod ord modShow">
        <pc:chgData name="Piotr Starczyński" userId="dc30f4bf-33af-43bd-8a93-22fb8b326249" providerId="ADAL" clId="{53EE1CAE-723C-4E22-9F79-66AE22FDFE07}" dt="2021-09-22T14:04:55.474" v="5524" actId="729"/>
        <pc:sldMkLst>
          <pc:docMk/>
          <pc:sldMk cId="862861033" sldId="373"/>
        </pc:sldMkLst>
        <pc:spChg chg="mod">
          <ac:chgData name="Piotr Starczyński" userId="dc30f4bf-33af-43bd-8a93-22fb8b326249" providerId="ADAL" clId="{53EE1CAE-723C-4E22-9F79-66AE22FDFE07}" dt="2021-09-22T13:39:07.818" v="5085" actId="20577"/>
          <ac:spMkLst>
            <pc:docMk/>
            <pc:sldMk cId="862861033" sldId="373"/>
            <ac:spMk id="33" creationId="{3B7E83A0-2327-44AD-AB9A-168291A81C68}"/>
          </ac:spMkLst>
        </pc:spChg>
      </pc:sldChg>
      <pc:sldChg chg="add del">
        <pc:chgData name="Piotr Starczyński" userId="dc30f4bf-33af-43bd-8a93-22fb8b326249" providerId="ADAL" clId="{53EE1CAE-723C-4E22-9F79-66AE22FDFE07}" dt="2021-09-20T14:32:04.965" v="1934" actId="47"/>
        <pc:sldMkLst>
          <pc:docMk/>
          <pc:sldMk cId="3081708828" sldId="374"/>
        </pc:sldMkLst>
      </pc:sldChg>
      <pc:sldChg chg="add del">
        <pc:chgData name="Piotr Starczyński" userId="dc30f4bf-33af-43bd-8a93-22fb8b326249" providerId="ADAL" clId="{53EE1CAE-723C-4E22-9F79-66AE22FDFE07}" dt="2021-09-20T14:32:04.965" v="1934" actId="47"/>
        <pc:sldMkLst>
          <pc:docMk/>
          <pc:sldMk cId="1011166732" sldId="375"/>
        </pc:sldMkLst>
      </pc:sldChg>
      <pc:sldChg chg="add del">
        <pc:chgData name="Piotr Starczyński" userId="dc30f4bf-33af-43bd-8a93-22fb8b326249" providerId="ADAL" clId="{53EE1CAE-723C-4E22-9F79-66AE22FDFE07}" dt="2021-09-20T14:32:04.965" v="1934" actId="47"/>
        <pc:sldMkLst>
          <pc:docMk/>
          <pc:sldMk cId="3155893571" sldId="376"/>
        </pc:sldMkLst>
      </pc:sldChg>
      <pc:sldChg chg="del">
        <pc:chgData name="Piotr Starczyński" userId="dc30f4bf-33af-43bd-8a93-22fb8b326249" providerId="ADAL" clId="{53EE1CAE-723C-4E22-9F79-66AE22FDFE07}" dt="2021-09-20T16:48:42.994" v="2725" actId="47"/>
        <pc:sldMkLst>
          <pc:docMk/>
          <pc:sldMk cId="2279738150" sldId="377"/>
        </pc:sldMkLst>
      </pc:sldChg>
      <pc:sldChg chg="del">
        <pc:chgData name="Piotr Starczyński" userId="dc30f4bf-33af-43bd-8a93-22fb8b326249" providerId="ADAL" clId="{53EE1CAE-723C-4E22-9F79-66AE22FDFE07}" dt="2021-09-21T11:57:49.744" v="3180" actId="47"/>
        <pc:sldMkLst>
          <pc:docMk/>
          <pc:sldMk cId="1170226204" sldId="378"/>
        </pc:sldMkLst>
      </pc:sldChg>
      <pc:sldChg chg="del">
        <pc:chgData name="Piotr Starczyński" userId="dc30f4bf-33af-43bd-8a93-22fb8b326249" providerId="ADAL" clId="{53EE1CAE-723C-4E22-9F79-66AE22FDFE07}" dt="2021-09-21T11:59:37.450" v="3242" actId="47"/>
        <pc:sldMkLst>
          <pc:docMk/>
          <pc:sldMk cId="124233649" sldId="379"/>
        </pc:sldMkLst>
      </pc:sldChg>
      <pc:sldChg chg="add del">
        <pc:chgData name="Piotr Starczyński" userId="dc30f4bf-33af-43bd-8a93-22fb8b326249" providerId="ADAL" clId="{53EE1CAE-723C-4E22-9F79-66AE22FDFE07}" dt="2021-09-22T14:04:10.380" v="5521" actId="47"/>
        <pc:sldMkLst>
          <pc:docMk/>
          <pc:sldMk cId="1372556153" sldId="380"/>
        </pc:sldMkLst>
      </pc:sldChg>
      <pc:sldChg chg="modSp del mod">
        <pc:chgData name="Piotr Starczyński" userId="dc30f4bf-33af-43bd-8a93-22fb8b326249" providerId="ADAL" clId="{53EE1CAE-723C-4E22-9F79-66AE22FDFE07}" dt="2021-09-20T16:48:12.594" v="2708" actId="47"/>
        <pc:sldMkLst>
          <pc:docMk/>
          <pc:sldMk cId="1407467221" sldId="381"/>
        </pc:sldMkLst>
        <pc:spChg chg="mod">
          <ac:chgData name="Piotr Starczyński" userId="dc30f4bf-33af-43bd-8a93-22fb8b326249" providerId="ADAL" clId="{53EE1CAE-723C-4E22-9F79-66AE22FDFE07}" dt="2021-09-20T14:31:45.170" v="1929" actId="20577"/>
          <ac:spMkLst>
            <pc:docMk/>
            <pc:sldMk cId="1407467221" sldId="381"/>
            <ac:spMk id="17" creationId="{8928C314-396B-4340-A74D-9F688F20A82A}"/>
          </ac:spMkLst>
        </pc:spChg>
      </pc:sldChg>
      <pc:sldChg chg="modSp del mod">
        <pc:chgData name="Piotr Starczyński" userId="dc30f4bf-33af-43bd-8a93-22fb8b326249" providerId="ADAL" clId="{53EE1CAE-723C-4E22-9F79-66AE22FDFE07}" dt="2021-09-20T14:43:12.549" v="2143" actId="47"/>
        <pc:sldMkLst>
          <pc:docMk/>
          <pc:sldMk cId="2970230774" sldId="384"/>
        </pc:sldMkLst>
        <pc:spChg chg="mod">
          <ac:chgData name="Piotr Starczyński" userId="dc30f4bf-33af-43bd-8a93-22fb8b326249" providerId="ADAL" clId="{53EE1CAE-723C-4E22-9F79-66AE22FDFE07}" dt="2021-09-20T14:37:36.342" v="2030" actId="1076"/>
          <ac:spMkLst>
            <pc:docMk/>
            <pc:sldMk cId="2970230774" sldId="384"/>
            <ac:spMk id="22" creationId="{140F466B-B381-45CF-A3CA-43684DAF611A}"/>
          </ac:spMkLst>
        </pc:spChg>
      </pc:sldChg>
      <pc:sldChg chg="del">
        <pc:chgData name="Piotr Starczyński" userId="dc30f4bf-33af-43bd-8a93-22fb8b326249" providerId="ADAL" clId="{53EE1CAE-723C-4E22-9F79-66AE22FDFE07}" dt="2021-09-20T14:53:02.673" v="2403" actId="47"/>
        <pc:sldMkLst>
          <pc:docMk/>
          <pc:sldMk cId="310537932" sldId="385"/>
        </pc:sldMkLst>
      </pc:sldChg>
      <pc:sldChg chg="modSp del mod">
        <pc:chgData name="Piotr Starczyński" userId="dc30f4bf-33af-43bd-8a93-22fb8b326249" providerId="ADAL" clId="{53EE1CAE-723C-4E22-9F79-66AE22FDFE07}" dt="2021-09-20T14:36:11.196" v="1987" actId="47"/>
        <pc:sldMkLst>
          <pc:docMk/>
          <pc:sldMk cId="1900160105" sldId="386"/>
        </pc:sldMkLst>
        <pc:spChg chg="mod">
          <ac:chgData name="Piotr Starczyński" userId="dc30f4bf-33af-43bd-8a93-22fb8b326249" providerId="ADAL" clId="{53EE1CAE-723C-4E22-9F79-66AE22FDFE07}" dt="2021-09-20T14:32:40.421" v="1942" actId="15"/>
          <ac:spMkLst>
            <pc:docMk/>
            <pc:sldMk cId="1900160105" sldId="386"/>
            <ac:spMk id="4" creationId="{2ED470A2-01D9-4939-9FD2-9C2DD9E16FEA}"/>
          </ac:spMkLst>
        </pc:spChg>
      </pc:sldChg>
      <pc:sldChg chg="del">
        <pc:chgData name="Piotr Starczyński" userId="dc30f4bf-33af-43bd-8a93-22fb8b326249" providerId="ADAL" clId="{53EE1CAE-723C-4E22-9F79-66AE22FDFE07}" dt="2021-09-21T12:09:03.316" v="3458" actId="47"/>
        <pc:sldMkLst>
          <pc:docMk/>
          <pc:sldMk cId="2895220062" sldId="387"/>
        </pc:sldMkLst>
      </pc:sldChg>
      <pc:sldChg chg="del">
        <pc:chgData name="Piotr Starczyński" userId="dc30f4bf-33af-43bd-8a93-22fb8b326249" providerId="ADAL" clId="{53EE1CAE-723C-4E22-9F79-66AE22FDFE07}" dt="2021-09-21T13:27:37.554" v="3474" actId="47"/>
        <pc:sldMkLst>
          <pc:docMk/>
          <pc:sldMk cId="1787483333" sldId="388"/>
        </pc:sldMkLst>
      </pc:sldChg>
      <pc:sldChg chg="del">
        <pc:chgData name="Piotr Starczyński" userId="dc30f4bf-33af-43bd-8a93-22fb8b326249" providerId="ADAL" clId="{53EE1CAE-723C-4E22-9F79-66AE22FDFE07}" dt="2021-09-21T13:30:19.074" v="3522" actId="47"/>
        <pc:sldMkLst>
          <pc:docMk/>
          <pc:sldMk cId="4161239188" sldId="389"/>
        </pc:sldMkLst>
      </pc:sldChg>
      <pc:sldChg chg="modSp del mod">
        <pc:chgData name="Piotr Starczyński" userId="dc30f4bf-33af-43bd-8a93-22fb8b326249" providerId="ADAL" clId="{53EE1CAE-723C-4E22-9F79-66AE22FDFE07}" dt="2021-09-21T13:28:57.178" v="3495" actId="47"/>
        <pc:sldMkLst>
          <pc:docMk/>
          <pc:sldMk cId="3255691861" sldId="391"/>
        </pc:sldMkLst>
        <pc:spChg chg="mod">
          <ac:chgData name="Piotr Starczyński" userId="dc30f4bf-33af-43bd-8a93-22fb8b326249" providerId="ADAL" clId="{53EE1CAE-723C-4E22-9F79-66AE22FDFE07}" dt="2021-09-21T12:09:21.977" v="3461" actId="13926"/>
          <ac:spMkLst>
            <pc:docMk/>
            <pc:sldMk cId="3255691861" sldId="391"/>
            <ac:spMk id="6" creationId="{48C5F280-C27B-4236-AF84-EE603A7A6EB6}"/>
          </ac:spMkLst>
        </pc:spChg>
      </pc:sldChg>
      <pc:sldChg chg="del">
        <pc:chgData name="Piotr Starczyński" userId="dc30f4bf-33af-43bd-8a93-22fb8b326249" providerId="ADAL" clId="{53EE1CAE-723C-4E22-9F79-66AE22FDFE07}" dt="2021-09-21T15:40:51.433" v="4008" actId="47"/>
        <pc:sldMkLst>
          <pc:docMk/>
          <pc:sldMk cId="2098636956" sldId="392"/>
        </pc:sldMkLst>
      </pc:sldChg>
      <pc:sldChg chg="addSp modSp del">
        <pc:chgData name="Piotr Starczyński" userId="dc30f4bf-33af-43bd-8a93-22fb8b326249" providerId="ADAL" clId="{53EE1CAE-723C-4E22-9F79-66AE22FDFE07}" dt="2021-09-21T15:44:05.991" v="4151" actId="47"/>
        <pc:sldMkLst>
          <pc:docMk/>
          <pc:sldMk cId="1259670197" sldId="393"/>
        </pc:sldMkLst>
        <pc:picChg chg="add mod">
          <ac:chgData name="Piotr Starczyński" userId="dc30f4bf-33af-43bd-8a93-22fb8b326249" providerId="ADAL" clId="{53EE1CAE-723C-4E22-9F79-66AE22FDFE07}" dt="2021-09-21T15:41:40.280" v="4018"/>
          <ac:picMkLst>
            <pc:docMk/>
            <pc:sldMk cId="1259670197" sldId="393"/>
            <ac:picMk id="14" creationId="{1665A09A-434A-48A7-80E2-5BFC1F3806F6}"/>
          </ac:picMkLst>
        </pc:picChg>
      </pc:sldChg>
      <pc:sldChg chg="del">
        <pc:chgData name="Piotr Starczyński" userId="dc30f4bf-33af-43bd-8a93-22fb8b326249" providerId="ADAL" clId="{53EE1CAE-723C-4E22-9F79-66AE22FDFE07}" dt="2021-09-20T13:09:56.052" v="1122" actId="47"/>
        <pc:sldMkLst>
          <pc:docMk/>
          <pc:sldMk cId="2965585520" sldId="394"/>
        </pc:sldMkLst>
      </pc:sldChg>
      <pc:sldChg chg="mod ord modShow">
        <pc:chgData name="Piotr Starczyński" userId="dc30f4bf-33af-43bd-8a93-22fb8b326249" providerId="ADAL" clId="{53EE1CAE-723C-4E22-9F79-66AE22FDFE07}" dt="2021-09-20T16:41:59.278" v="2552" actId="729"/>
        <pc:sldMkLst>
          <pc:docMk/>
          <pc:sldMk cId="2406516" sldId="397"/>
        </pc:sldMkLst>
      </pc:sldChg>
      <pc:sldChg chg="addSp modSp del">
        <pc:chgData name="Piotr Starczyński" userId="dc30f4bf-33af-43bd-8a93-22fb8b326249" providerId="ADAL" clId="{53EE1CAE-723C-4E22-9F79-66AE22FDFE07}" dt="2021-09-21T12:07:35.210" v="3430" actId="47"/>
        <pc:sldMkLst>
          <pc:docMk/>
          <pc:sldMk cId="2339089974" sldId="398"/>
        </pc:sldMkLst>
        <pc:spChg chg="mod">
          <ac:chgData name="Piotr Starczyński" userId="dc30f4bf-33af-43bd-8a93-22fb8b326249" providerId="ADAL" clId="{53EE1CAE-723C-4E22-9F79-66AE22FDFE07}" dt="2021-09-21T12:00:11.219" v="3270" actId="571"/>
          <ac:spMkLst>
            <pc:docMk/>
            <pc:sldMk cId="2339089974" sldId="398"/>
            <ac:spMk id="15" creationId="{E53E1A98-34C0-4153-BA81-4CA34FDD2EA9}"/>
          </ac:spMkLst>
        </pc:spChg>
        <pc:spChg chg="mod">
          <ac:chgData name="Piotr Starczyński" userId="dc30f4bf-33af-43bd-8a93-22fb8b326249" providerId="ADAL" clId="{53EE1CAE-723C-4E22-9F79-66AE22FDFE07}" dt="2021-09-21T12:00:11.219" v="3270" actId="571"/>
          <ac:spMkLst>
            <pc:docMk/>
            <pc:sldMk cId="2339089974" sldId="398"/>
            <ac:spMk id="16" creationId="{E3C2E470-E7A2-4C7A-A07A-3F166066BF12}"/>
          </ac:spMkLst>
        </pc:spChg>
        <pc:grpChg chg="add mod">
          <ac:chgData name="Piotr Starczyński" userId="dc30f4bf-33af-43bd-8a93-22fb8b326249" providerId="ADAL" clId="{53EE1CAE-723C-4E22-9F79-66AE22FDFE07}" dt="2021-09-21T12:00:11.219" v="3270" actId="571"/>
          <ac:grpSpMkLst>
            <pc:docMk/>
            <pc:sldMk cId="2339089974" sldId="398"/>
            <ac:grpSpMk id="13" creationId="{8EA4DC64-238D-44DE-A8E5-1680BA8BC83E}"/>
          </ac:grpSpMkLst>
        </pc:grpChg>
        <pc:picChg chg="mod">
          <ac:chgData name="Piotr Starczyński" userId="dc30f4bf-33af-43bd-8a93-22fb8b326249" providerId="ADAL" clId="{53EE1CAE-723C-4E22-9F79-66AE22FDFE07}" dt="2021-09-21T12:00:11.219" v="3270" actId="571"/>
          <ac:picMkLst>
            <pc:docMk/>
            <pc:sldMk cId="2339089974" sldId="398"/>
            <ac:picMk id="14" creationId="{0882BB87-A812-4E56-BFA7-B1B27ABAB2BF}"/>
          </ac:picMkLst>
        </pc:picChg>
      </pc:sldChg>
      <pc:sldChg chg="del">
        <pc:chgData name="Piotr Starczyński" userId="dc30f4bf-33af-43bd-8a93-22fb8b326249" providerId="ADAL" clId="{53EE1CAE-723C-4E22-9F79-66AE22FDFE07}" dt="2021-09-20T13:09:59.144" v="1124" actId="47"/>
        <pc:sldMkLst>
          <pc:docMk/>
          <pc:sldMk cId="3997184090" sldId="399"/>
        </pc:sldMkLst>
      </pc:sldChg>
      <pc:sldChg chg="del ord">
        <pc:chgData name="Piotr Starczyński" userId="dc30f4bf-33af-43bd-8a93-22fb8b326249" providerId="ADAL" clId="{53EE1CAE-723C-4E22-9F79-66AE22FDFE07}" dt="2021-09-20T13:18:28.511" v="1394" actId="47"/>
        <pc:sldMkLst>
          <pc:docMk/>
          <pc:sldMk cId="3256761621" sldId="400"/>
        </pc:sldMkLst>
      </pc:sldChg>
      <pc:sldChg chg="mod ord modShow">
        <pc:chgData name="Piotr Starczyński" userId="dc30f4bf-33af-43bd-8a93-22fb8b326249" providerId="ADAL" clId="{53EE1CAE-723C-4E22-9F79-66AE22FDFE07}" dt="2021-09-20T13:13:03.552" v="1181" actId="729"/>
        <pc:sldMkLst>
          <pc:docMk/>
          <pc:sldMk cId="2721665597" sldId="402"/>
        </pc:sldMkLst>
      </pc:sldChg>
      <pc:sldChg chg="modSp del mod">
        <pc:chgData name="Piotr Starczyński" userId="dc30f4bf-33af-43bd-8a93-22fb8b326249" providerId="ADAL" clId="{53EE1CAE-723C-4E22-9F79-66AE22FDFE07}" dt="2021-09-20T14:26:56.800" v="1865" actId="47"/>
        <pc:sldMkLst>
          <pc:docMk/>
          <pc:sldMk cId="1564827243" sldId="403"/>
        </pc:sldMkLst>
        <pc:picChg chg="mod">
          <ac:chgData name="Piotr Starczyński" userId="dc30f4bf-33af-43bd-8a93-22fb8b326249" providerId="ADAL" clId="{53EE1CAE-723C-4E22-9F79-66AE22FDFE07}" dt="2021-09-20T14:18:07.557" v="1755" actId="1076"/>
          <ac:picMkLst>
            <pc:docMk/>
            <pc:sldMk cId="1564827243" sldId="403"/>
            <ac:picMk id="32" creationId="{6E78C1A1-04C6-4A83-A2A0-11609DF0C065}"/>
          </ac:picMkLst>
        </pc:picChg>
      </pc:sldChg>
      <pc:sldChg chg="mod ord modShow">
        <pc:chgData name="Piotr Starczyński" userId="dc30f4bf-33af-43bd-8a93-22fb8b326249" providerId="ADAL" clId="{53EE1CAE-723C-4E22-9F79-66AE22FDFE07}" dt="2021-09-20T16:42:03.530" v="2553" actId="729"/>
        <pc:sldMkLst>
          <pc:docMk/>
          <pc:sldMk cId="2206486635" sldId="404"/>
        </pc:sldMkLst>
      </pc:sldChg>
      <pc:sldChg chg="mod ord modShow">
        <pc:chgData name="Piotr Starczyński" userId="dc30f4bf-33af-43bd-8a93-22fb8b326249" providerId="ADAL" clId="{53EE1CAE-723C-4E22-9F79-66AE22FDFE07}" dt="2021-09-20T16:41:59.278" v="2552" actId="729"/>
        <pc:sldMkLst>
          <pc:docMk/>
          <pc:sldMk cId="2090836313" sldId="405"/>
        </pc:sldMkLst>
      </pc:sldChg>
      <pc:sldChg chg="mod ord modShow">
        <pc:chgData name="Piotr Starczyński" userId="dc30f4bf-33af-43bd-8a93-22fb8b326249" providerId="ADAL" clId="{53EE1CAE-723C-4E22-9F79-66AE22FDFE07}" dt="2021-09-20T16:41:59.278" v="2552" actId="729"/>
        <pc:sldMkLst>
          <pc:docMk/>
          <pc:sldMk cId="543495885" sldId="406"/>
        </pc:sldMkLst>
      </pc:sldChg>
      <pc:sldChg chg="add del">
        <pc:chgData name="Piotr Starczyński" userId="dc30f4bf-33af-43bd-8a93-22fb8b326249" providerId="ADAL" clId="{53EE1CAE-723C-4E22-9F79-66AE22FDFE07}" dt="2021-09-21T15:47:14.766" v="4237" actId="47"/>
        <pc:sldMkLst>
          <pc:docMk/>
          <pc:sldMk cId="142477198" sldId="407"/>
        </pc:sldMkLst>
      </pc:sldChg>
      <pc:sldChg chg="add del">
        <pc:chgData name="Piotr Starczyński" userId="dc30f4bf-33af-43bd-8a93-22fb8b326249" providerId="ADAL" clId="{53EE1CAE-723C-4E22-9F79-66AE22FDFE07}" dt="2021-09-21T16:29:16.773" v="4296" actId="47"/>
        <pc:sldMkLst>
          <pc:docMk/>
          <pc:sldMk cId="1004569079" sldId="408"/>
        </pc:sldMkLst>
      </pc:sldChg>
      <pc:sldChg chg="addSp modSp add del mod">
        <pc:chgData name="Piotr Starczyński" userId="dc30f4bf-33af-43bd-8a93-22fb8b326249" providerId="ADAL" clId="{53EE1CAE-723C-4E22-9F79-66AE22FDFE07}" dt="2021-09-21T17:05:21.807" v="4575" actId="47"/>
        <pc:sldMkLst>
          <pc:docMk/>
          <pc:sldMk cId="1608695197" sldId="409"/>
        </pc:sldMkLst>
        <pc:picChg chg="add mod modCrop">
          <ac:chgData name="Piotr Starczyński" userId="dc30f4bf-33af-43bd-8a93-22fb8b326249" providerId="ADAL" clId="{53EE1CAE-723C-4E22-9F79-66AE22FDFE07}" dt="2021-09-21T16:29:01.508" v="4290" actId="1076"/>
          <ac:picMkLst>
            <pc:docMk/>
            <pc:sldMk cId="1608695197" sldId="409"/>
            <ac:picMk id="18" creationId="{D4B5B547-F1F6-4D2C-BCA7-AA48C236AC71}"/>
          </ac:picMkLst>
        </pc:picChg>
      </pc:sldChg>
      <pc:sldChg chg="add del">
        <pc:chgData name="Piotr Starczyński" userId="dc30f4bf-33af-43bd-8a93-22fb8b326249" providerId="ADAL" clId="{53EE1CAE-723C-4E22-9F79-66AE22FDFE07}" dt="2021-09-22T08:52:56.997" v="4630" actId="47"/>
        <pc:sldMkLst>
          <pc:docMk/>
          <pc:sldMk cId="2948116572" sldId="410"/>
        </pc:sldMkLst>
      </pc:sldChg>
      <pc:sldChg chg="add mod ord modShow">
        <pc:chgData name="Piotr Starczyński" userId="dc30f4bf-33af-43bd-8a93-22fb8b326249" providerId="ADAL" clId="{53EE1CAE-723C-4E22-9F79-66AE22FDFE07}" dt="2021-09-21T16:38:11.210" v="4300" actId="729"/>
        <pc:sldMkLst>
          <pc:docMk/>
          <pc:sldMk cId="2549782191" sldId="411"/>
        </pc:sldMkLst>
      </pc:sldChg>
      <pc:sldChg chg="add mod ord modShow">
        <pc:chgData name="Piotr Starczyński" userId="dc30f4bf-33af-43bd-8a93-22fb8b326249" providerId="ADAL" clId="{53EE1CAE-723C-4E22-9F79-66AE22FDFE07}" dt="2021-09-21T16:38:11.210" v="4300" actId="729"/>
        <pc:sldMkLst>
          <pc:docMk/>
          <pc:sldMk cId="146551187" sldId="412"/>
        </pc:sldMkLst>
      </pc:sldChg>
      <pc:sldChg chg="add del">
        <pc:chgData name="Piotr Starczyński" userId="dc30f4bf-33af-43bd-8a93-22fb8b326249" providerId="ADAL" clId="{53EE1CAE-723C-4E22-9F79-66AE22FDFE07}" dt="2021-09-21T16:38:52.210" v="4301" actId="47"/>
        <pc:sldMkLst>
          <pc:docMk/>
          <pc:sldMk cId="4066782988" sldId="413"/>
        </pc:sldMkLst>
      </pc:sldChg>
      <pc:sldChg chg="add del">
        <pc:chgData name="Piotr Starczyński" userId="dc30f4bf-33af-43bd-8a93-22fb8b326249" providerId="ADAL" clId="{53EE1CAE-723C-4E22-9F79-66AE22FDFE07}" dt="2021-09-21T16:43:09.942" v="4325" actId="47"/>
        <pc:sldMkLst>
          <pc:docMk/>
          <pc:sldMk cId="1049339028" sldId="414"/>
        </pc:sldMkLst>
      </pc:sldChg>
      <pc:sldChg chg="add del ord">
        <pc:chgData name="Piotr Starczyński" userId="dc30f4bf-33af-43bd-8a93-22fb8b326249" providerId="ADAL" clId="{53EE1CAE-723C-4E22-9F79-66AE22FDFE07}" dt="2021-09-22T13:38:32.490" v="5039" actId="47"/>
        <pc:sldMkLst>
          <pc:docMk/>
          <pc:sldMk cId="2727416044" sldId="415"/>
        </pc:sldMkLst>
      </pc:sldChg>
      <pc:sldChg chg="addSp delSp modSp add del mod delAnim modAnim">
        <pc:chgData name="Piotr Starczyński" userId="dc30f4bf-33af-43bd-8a93-22fb8b326249" providerId="ADAL" clId="{53EE1CAE-723C-4E22-9F79-66AE22FDFE07}" dt="2021-09-22T13:37:52.984" v="5004" actId="47"/>
        <pc:sldMkLst>
          <pc:docMk/>
          <pc:sldMk cId="1011670995" sldId="416"/>
        </pc:sldMkLst>
        <pc:spChg chg="del mod">
          <ac:chgData name="Piotr Starczyński" userId="dc30f4bf-33af-43bd-8a93-22fb8b326249" providerId="ADAL" clId="{53EE1CAE-723C-4E22-9F79-66AE22FDFE07}" dt="2021-09-22T13:36:35.583" v="4988" actId="21"/>
          <ac:spMkLst>
            <pc:docMk/>
            <pc:sldMk cId="1011670995" sldId="416"/>
            <ac:spMk id="3" creationId="{00A00489-6E34-4093-93EE-DAF4A434940A}"/>
          </ac:spMkLst>
        </pc:spChg>
        <pc:spChg chg="del mod">
          <ac:chgData name="Piotr Starczyński" userId="dc30f4bf-33af-43bd-8a93-22fb8b326249" providerId="ADAL" clId="{53EE1CAE-723C-4E22-9F79-66AE22FDFE07}" dt="2021-09-22T13:36:35.583" v="4988" actId="21"/>
          <ac:spMkLst>
            <pc:docMk/>
            <pc:sldMk cId="1011670995" sldId="416"/>
            <ac:spMk id="5" creationId="{C1EDEF52-BB83-4C88-844E-54480ADA1202}"/>
          </ac:spMkLst>
        </pc:spChg>
        <pc:spChg chg="del mod">
          <ac:chgData name="Piotr Starczyński" userId="dc30f4bf-33af-43bd-8a93-22fb8b326249" providerId="ADAL" clId="{53EE1CAE-723C-4E22-9F79-66AE22FDFE07}" dt="2021-09-21T16:53:27.525" v="4471" actId="478"/>
          <ac:spMkLst>
            <pc:docMk/>
            <pc:sldMk cId="1011670995" sldId="416"/>
            <ac:spMk id="6" creationId="{08B668BD-CC76-4C1C-9F8D-B16979DDED25}"/>
          </ac:spMkLst>
        </pc:spChg>
        <pc:spChg chg="del mod">
          <ac:chgData name="Piotr Starczyński" userId="dc30f4bf-33af-43bd-8a93-22fb8b326249" providerId="ADAL" clId="{53EE1CAE-723C-4E22-9F79-66AE22FDFE07}" dt="2021-09-22T13:36:35.583" v="4988" actId="21"/>
          <ac:spMkLst>
            <pc:docMk/>
            <pc:sldMk cId="1011670995" sldId="416"/>
            <ac:spMk id="32" creationId="{AE308A1B-47A3-4B78-906F-24560FDCA803}"/>
          </ac:spMkLst>
        </pc:spChg>
        <pc:spChg chg="del">
          <ac:chgData name="Piotr Starczyński" userId="dc30f4bf-33af-43bd-8a93-22fb8b326249" providerId="ADAL" clId="{53EE1CAE-723C-4E22-9F79-66AE22FDFE07}" dt="2021-09-22T13:36:35.583" v="4988" actId="21"/>
          <ac:spMkLst>
            <pc:docMk/>
            <pc:sldMk cId="1011670995" sldId="416"/>
            <ac:spMk id="48" creationId="{7B194A8F-9EF1-472F-AD3E-D9E53EA8F676}"/>
          </ac:spMkLst>
        </pc:spChg>
        <pc:spChg chg="del mod">
          <ac:chgData name="Piotr Starczyński" userId="dc30f4bf-33af-43bd-8a93-22fb8b326249" providerId="ADAL" clId="{53EE1CAE-723C-4E22-9F79-66AE22FDFE07}" dt="2021-09-22T13:36:35.583" v="4988" actId="21"/>
          <ac:spMkLst>
            <pc:docMk/>
            <pc:sldMk cId="1011670995" sldId="416"/>
            <ac:spMk id="49" creationId="{70F800C6-7435-445C-9814-858655AE5628}"/>
          </ac:spMkLst>
        </pc:spChg>
        <pc:spChg chg="add mod">
          <ac:chgData name="Piotr Starczyński" userId="dc30f4bf-33af-43bd-8a93-22fb8b326249" providerId="ADAL" clId="{53EE1CAE-723C-4E22-9F79-66AE22FDFE07}" dt="2021-09-21T16:51:35.475" v="4423" actId="164"/>
          <ac:spMkLst>
            <pc:docMk/>
            <pc:sldMk cId="1011670995" sldId="416"/>
            <ac:spMk id="50" creationId="{BD6586D1-4F30-4103-AB53-A2C073DAA16A}"/>
          </ac:spMkLst>
        </pc:spChg>
        <pc:spChg chg="del mod">
          <ac:chgData name="Piotr Starczyński" userId="dc30f4bf-33af-43bd-8a93-22fb8b326249" providerId="ADAL" clId="{53EE1CAE-723C-4E22-9F79-66AE22FDFE07}" dt="2021-09-21T16:52:38.814" v="4456" actId="478"/>
          <ac:spMkLst>
            <pc:docMk/>
            <pc:sldMk cId="1011670995" sldId="416"/>
            <ac:spMk id="54" creationId="{29882ACF-53EE-4BC4-903F-B84FA4229B3E}"/>
          </ac:spMkLst>
        </pc:spChg>
        <pc:spChg chg="del mod">
          <ac:chgData name="Piotr Starczyński" userId="dc30f4bf-33af-43bd-8a93-22fb8b326249" providerId="ADAL" clId="{53EE1CAE-723C-4E22-9F79-66AE22FDFE07}" dt="2021-09-22T13:36:35.583" v="4988" actId="21"/>
          <ac:spMkLst>
            <pc:docMk/>
            <pc:sldMk cId="1011670995" sldId="416"/>
            <ac:spMk id="57" creationId="{269FA7FC-F08E-4CC8-B9CC-9F9D53D693A0}"/>
          </ac:spMkLst>
        </pc:spChg>
        <pc:spChg chg="del">
          <ac:chgData name="Piotr Starczyński" userId="dc30f4bf-33af-43bd-8a93-22fb8b326249" providerId="ADAL" clId="{53EE1CAE-723C-4E22-9F79-66AE22FDFE07}" dt="2021-09-22T13:36:35.583" v="4988" actId="21"/>
          <ac:spMkLst>
            <pc:docMk/>
            <pc:sldMk cId="1011670995" sldId="416"/>
            <ac:spMk id="66" creationId="{8A90064A-DB8E-4287-A8BD-83BC756E35F0}"/>
          </ac:spMkLst>
        </pc:spChg>
        <pc:spChg chg="del">
          <ac:chgData name="Piotr Starczyński" userId="dc30f4bf-33af-43bd-8a93-22fb8b326249" providerId="ADAL" clId="{53EE1CAE-723C-4E22-9F79-66AE22FDFE07}" dt="2021-09-22T13:36:35.583" v="4988" actId="21"/>
          <ac:spMkLst>
            <pc:docMk/>
            <pc:sldMk cId="1011670995" sldId="416"/>
            <ac:spMk id="69" creationId="{D7E17ADE-C214-4CC7-A779-9A2BE12AE55F}"/>
          </ac:spMkLst>
        </pc:spChg>
        <pc:spChg chg="del mod">
          <ac:chgData name="Piotr Starczyński" userId="dc30f4bf-33af-43bd-8a93-22fb8b326249" providerId="ADAL" clId="{53EE1CAE-723C-4E22-9F79-66AE22FDFE07}" dt="2021-09-22T13:36:35.583" v="4988" actId="21"/>
          <ac:spMkLst>
            <pc:docMk/>
            <pc:sldMk cId="1011670995" sldId="416"/>
            <ac:spMk id="73" creationId="{365619C4-8ED3-4087-8014-F0019BF589E1}"/>
          </ac:spMkLst>
        </pc:spChg>
        <pc:spChg chg="del">
          <ac:chgData name="Piotr Starczyński" userId="dc30f4bf-33af-43bd-8a93-22fb8b326249" providerId="ADAL" clId="{53EE1CAE-723C-4E22-9F79-66AE22FDFE07}" dt="2021-09-22T13:36:35.583" v="4988" actId="21"/>
          <ac:spMkLst>
            <pc:docMk/>
            <pc:sldMk cId="1011670995" sldId="416"/>
            <ac:spMk id="81" creationId="{CF2039E3-E7BE-41FB-9AC9-457F6DCABAD8}"/>
          </ac:spMkLst>
        </pc:spChg>
        <pc:spChg chg="del">
          <ac:chgData name="Piotr Starczyński" userId="dc30f4bf-33af-43bd-8a93-22fb8b326249" providerId="ADAL" clId="{53EE1CAE-723C-4E22-9F79-66AE22FDFE07}" dt="2021-09-22T13:36:35.583" v="4988" actId="21"/>
          <ac:spMkLst>
            <pc:docMk/>
            <pc:sldMk cId="1011670995" sldId="416"/>
            <ac:spMk id="84" creationId="{5302257B-A865-49EF-B68E-83BB60A64B41}"/>
          </ac:spMkLst>
        </pc:spChg>
        <pc:spChg chg="del">
          <ac:chgData name="Piotr Starczyński" userId="dc30f4bf-33af-43bd-8a93-22fb8b326249" providerId="ADAL" clId="{53EE1CAE-723C-4E22-9F79-66AE22FDFE07}" dt="2021-09-22T13:36:35.583" v="4988" actId="21"/>
          <ac:spMkLst>
            <pc:docMk/>
            <pc:sldMk cId="1011670995" sldId="416"/>
            <ac:spMk id="87" creationId="{4A853C9B-1441-4A1A-A05E-58A850F8E38B}"/>
          </ac:spMkLst>
        </pc:spChg>
        <pc:spChg chg="del">
          <ac:chgData name="Piotr Starczyński" userId="dc30f4bf-33af-43bd-8a93-22fb8b326249" providerId="ADAL" clId="{53EE1CAE-723C-4E22-9F79-66AE22FDFE07}" dt="2021-09-22T13:36:35.583" v="4988" actId="21"/>
          <ac:spMkLst>
            <pc:docMk/>
            <pc:sldMk cId="1011670995" sldId="416"/>
            <ac:spMk id="88" creationId="{06A67F5F-5362-42C3-97F0-FBE73AE8ADC5}"/>
          </ac:spMkLst>
        </pc:spChg>
        <pc:grpChg chg="add del mod">
          <ac:chgData name="Piotr Starczyński" userId="dc30f4bf-33af-43bd-8a93-22fb8b326249" providerId="ADAL" clId="{53EE1CAE-723C-4E22-9F79-66AE22FDFE07}" dt="2021-09-21T16:54:17.521" v="4495" actId="478"/>
          <ac:grpSpMkLst>
            <pc:docMk/>
            <pc:sldMk cId="1011670995" sldId="416"/>
            <ac:grpSpMk id="17" creationId="{2EB24C14-9E55-4C4A-A014-D25F3450DA57}"/>
          </ac:grpSpMkLst>
        </pc:grpChg>
        <pc:grpChg chg="add del mod">
          <ac:chgData name="Piotr Starczyński" userId="dc30f4bf-33af-43bd-8a93-22fb8b326249" providerId="ADAL" clId="{53EE1CAE-723C-4E22-9F79-66AE22FDFE07}" dt="2021-09-22T13:36:35.583" v="4988" actId="21"/>
          <ac:grpSpMkLst>
            <pc:docMk/>
            <pc:sldMk cId="1011670995" sldId="416"/>
            <ac:grpSpMk id="51" creationId="{2C75E48E-DBDD-4EBE-B109-19C7B175A269}"/>
          </ac:grpSpMkLst>
        </pc:grpChg>
        <pc:grpChg chg="add del mod">
          <ac:chgData name="Piotr Starczyński" userId="dc30f4bf-33af-43bd-8a93-22fb8b326249" providerId="ADAL" clId="{53EE1CAE-723C-4E22-9F79-66AE22FDFE07}" dt="2021-09-22T13:36:35.583" v="4988" actId="21"/>
          <ac:grpSpMkLst>
            <pc:docMk/>
            <pc:sldMk cId="1011670995" sldId="416"/>
            <ac:grpSpMk id="58" creationId="{5F720FFE-C09C-4A9E-8BAB-C5DEF719BAC1}"/>
          </ac:grpSpMkLst>
        </pc:grpChg>
        <pc:grpChg chg="add del mod">
          <ac:chgData name="Piotr Starczyński" userId="dc30f4bf-33af-43bd-8a93-22fb8b326249" providerId="ADAL" clId="{53EE1CAE-723C-4E22-9F79-66AE22FDFE07}" dt="2021-09-22T13:36:35.583" v="4988" actId="21"/>
          <ac:grpSpMkLst>
            <pc:docMk/>
            <pc:sldMk cId="1011670995" sldId="416"/>
            <ac:grpSpMk id="61" creationId="{25F487FD-AF91-42A4-BFEE-28381EE952B2}"/>
          </ac:grpSpMkLst>
        </pc:grpChg>
        <pc:picChg chg="del">
          <ac:chgData name="Piotr Starczyński" userId="dc30f4bf-33af-43bd-8a93-22fb8b326249" providerId="ADAL" clId="{53EE1CAE-723C-4E22-9F79-66AE22FDFE07}" dt="2021-09-22T13:36:35.583" v="4988" actId="21"/>
          <ac:picMkLst>
            <pc:docMk/>
            <pc:sldMk cId="1011670995" sldId="416"/>
            <ac:picMk id="2" creationId="{0E5B302C-BC98-42B0-B5BA-C9B470635E79}"/>
          </ac:picMkLst>
        </pc:picChg>
        <pc:picChg chg="del">
          <ac:chgData name="Piotr Starczyński" userId="dc30f4bf-33af-43bd-8a93-22fb8b326249" providerId="ADAL" clId="{53EE1CAE-723C-4E22-9F79-66AE22FDFE07}" dt="2021-09-21T16:49:42.157" v="4381" actId="478"/>
          <ac:picMkLst>
            <pc:docMk/>
            <pc:sldMk cId="1011670995" sldId="416"/>
            <ac:picMk id="31" creationId="{208B61A7-4D45-4718-B1AF-E2C6D76DB3E4}"/>
          </ac:picMkLst>
        </pc:picChg>
        <pc:picChg chg="add del mod">
          <ac:chgData name="Piotr Starczyński" userId="dc30f4bf-33af-43bd-8a93-22fb8b326249" providerId="ADAL" clId="{53EE1CAE-723C-4E22-9F79-66AE22FDFE07}" dt="2021-09-22T13:36:35.583" v="4988" actId="21"/>
          <ac:picMkLst>
            <pc:docMk/>
            <pc:sldMk cId="1011670995" sldId="416"/>
            <ac:picMk id="34" creationId="{33F6FF44-8514-4BDB-863F-6583C0D40A9C}"/>
          </ac:picMkLst>
        </pc:picChg>
        <pc:picChg chg="add del mod">
          <ac:chgData name="Piotr Starczyński" userId="dc30f4bf-33af-43bd-8a93-22fb8b326249" providerId="ADAL" clId="{53EE1CAE-723C-4E22-9F79-66AE22FDFE07}" dt="2021-09-22T13:36:35.583" v="4988" actId="21"/>
          <ac:picMkLst>
            <pc:docMk/>
            <pc:sldMk cId="1011670995" sldId="416"/>
            <ac:picMk id="35" creationId="{60CFCE3B-167B-4A65-AAFB-777892788E2D}"/>
          </ac:picMkLst>
        </pc:picChg>
        <pc:picChg chg="add mod">
          <ac:chgData name="Piotr Starczyński" userId="dc30f4bf-33af-43bd-8a93-22fb8b326249" providerId="ADAL" clId="{53EE1CAE-723C-4E22-9F79-66AE22FDFE07}" dt="2021-09-21T16:49:40.894" v="4380" actId="1076"/>
          <ac:picMkLst>
            <pc:docMk/>
            <pc:sldMk cId="1011670995" sldId="416"/>
            <ac:picMk id="45" creationId="{E0469DB0-E732-416B-B47F-74B7665A3E24}"/>
          </ac:picMkLst>
        </pc:picChg>
        <pc:picChg chg="add del mod">
          <ac:chgData name="Piotr Starczyński" userId="dc30f4bf-33af-43bd-8a93-22fb8b326249" providerId="ADAL" clId="{53EE1CAE-723C-4E22-9F79-66AE22FDFE07}" dt="2021-09-21T16:53:12.172" v="4467" actId="478"/>
          <ac:picMkLst>
            <pc:docMk/>
            <pc:sldMk cId="1011670995" sldId="416"/>
            <ac:picMk id="47" creationId="{EAF1B6EB-3247-4786-8F1F-76358CE2253E}"/>
          </ac:picMkLst>
        </pc:picChg>
        <pc:picChg chg="mod">
          <ac:chgData name="Piotr Starczyński" userId="dc30f4bf-33af-43bd-8a93-22fb8b326249" providerId="ADAL" clId="{53EE1CAE-723C-4E22-9F79-66AE22FDFE07}" dt="2021-09-21T16:53:49.818" v="4485" actId="1076"/>
          <ac:picMkLst>
            <pc:docMk/>
            <pc:sldMk cId="1011670995" sldId="416"/>
            <ac:picMk id="52" creationId="{D65E6401-5D86-4E5A-9C1D-3E995CC16B57}"/>
          </ac:picMkLst>
        </pc:picChg>
        <pc:picChg chg="mod">
          <ac:chgData name="Piotr Starczyński" userId="dc30f4bf-33af-43bd-8a93-22fb8b326249" providerId="ADAL" clId="{53EE1CAE-723C-4E22-9F79-66AE22FDFE07}" dt="2021-09-21T16:53:49.818" v="4485" actId="1076"/>
          <ac:picMkLst>
            <pc:docMk/>
            <pc:sldMk cId="1011670995" sldId="416"/>
            <ac:picMk id="53" creationId="{529CCCB1-AB74-4181-A2AA-D651D39D557A}"/>
          </ac:picMkLst>
        </pc:picChg>
        <pc:picChg chg="del">
          <ac:chgData name="Piotr Starczyński" userId="dc30f4bf-33af-43bd-8a93-22fb8b326249" providerId="ADAL" clId="{53EE1CAE-723C-4E22-9F79-66AE22FDFE07}" dt="2021-09-22T13:36:35.583" v="4988" actId="21"/>
          <ac:picMkLst>
            <pc:docMk/>
            <pc:sldMk cId="1011670995" sldId="416"/>
            <ac:picMk id="55" creationId="{C42C5A39-8468-4AB3-8C91-DFF9203AFA10}"/>
          </ac:picMkLst>
        </pc:picChg>
        <pc:picChg chg="del">
          <ac:chgData name="Piotr Starczyński" userId="dc30f4bf-33af-43bd-8a93-22fb8b326249" providerId="ADAL" clId="{53EE1CAE-723C-4E22-9F79-66AE22FDFE07}" dt="2021-09-21T16:49:42.662" v="4382" actId="478"/>
          <ac:picMkLst>
            <pc:docMk/>
            <pc:sldMk cId="1011670995" sldId="416"/>
            <ac:picMk id="56" creationId="{969CE7ED-7A4D-42C7-97E8-15D578712E10}"/>
          </ac:picMkLst>
        </pc:picChg>
        <pc:picChg chg="mod">
          <ac:chgData name="Piotr Starczyński" userId="dc30f4bf-33af-43bd-8a93-22fb8b326249" providerId="ADAL" clId="{53EE1CAE-723C-4E22-9F79-66AE22FDFE07}" dt="2021-09-21T16:54:07.569" v="4494" actId="1037"/>
          <ac:picMkLst>
            <pc:docMk/>
            <pc:sldMk cId="1011670995" sldId="416"/>
            <ac:picMk id="59" creationId="{0A558B55-5807-4E12-9DE0-95EF1975B352}"/>
          </ac:picMkLst>
        </pc:picChg>
        <pc:picChg chg="mod">
          <ac:chgData name="Piotr Starczyński" userId="dc30f4bf-33af-43bd-8a93-22fb8b326249" providerId="ADAL" clId="{53EE1CAE-723C-4E22-9F79-66AE22FDFE07}" dt="2021-09-21T16:54:07.569" v="4494" actId="1037"/>
          <ac:picMkLst>
            <pc:docMk/>
            <pc:sldMk cId="1011670995" sldId="416"/>
            <ac:picMk id="60" creationId="{DA300804-1018-4CB8-B284-C7FF851E338E}"/>
          </ac:picMkLst>
        </pc:picChg>
        <pc:picChg chg="mod">
          <ac:chgData name="Piotr Starczyński" userId="dc30f4bf-33af-43bd-8a93-22fb8b326249" providerId="ADAL" clId="{53EE1CAE-723C-4E22-9F79-66AE22FDFE07}" dt="2021-09-21T16:53:18.849" v="4469" actId="1076"/>
          <ac:picMkLst>
            <pc:docMk/>
            <pc:sldMk cId="1011670995" sldId="416"/>
            <ac:picMk id="62" creationId="{A3CA2E2D-EB83-4C3F-A485-E52EC8031B99}"/>
          </ac:picMkLst>
        </pc:picChg>
        <pc:picChg chg="mod">
          <ac:chgData name="Piotr Starczyński" userId="dc30f4bf-33af-43bd-8a93-22fb8b326249" providerId="ADAL" clId="{53EE1CAE-723C-4E22-9F79-66AE22FDFE07}" dt="2021-09-21T16:53:18.849" v="4469" actId="1076"/>
          <ac:picMkLst>
            <pc:docMk/>
            <pc:sldMk cId="1011670995" sldId="416"/>
            <ac:picMk id="63" creationId="{743829C5-6A02-42B2-B695-25D03DDD38AB}"/>
          </ac:picMkLst>
        </pc:picChg>
        <pc:picChg chg="del">
          <ac:chgData name="Piotr Starczyński" userId="dc30f4bf-33af-43bd-8a93-22fb8b326249" providerId="ADAL" clId="{53EE1CAE-723C-4E22-9F79-66AE22FDFE07}" dt="2021-09-22T13:36:35.583" v="4988" actId="21"/>
          <ac:picMkLst>
            <pc:docMk/>
            <pc:sldMk cId="1011670995" sldId="416"/>
            <ac:picMk id="78" creationId="{0796ED3A-5A37-46C1-8C9D-672C8E04142C}"/>
          </ac:picMkLst>
        </pc:picChg>
        <pc:picChg chg="del">
          <ac:chgData name="Piotr Starczyński" userId="dc30f4bf-33af-43bd-8a93-22fb8b326249" providerId="ADAL" clId="{53EE1CAE-723C-4E22-9F79-66AE22FDFE07}" dt="2021-09-22T13:36:35.583" v="4988" actId="21"/>
          <ac:picMkLst>
            <pc:docMk/>
            <pc:sldMk cId="1011670995" sldId="416"/>
            <ac:picMk id="85" creationId="{3E2836BC-4E85-43E6-85D0-3EE46621E128}"/>
          </ac:picMkLst>
        </pc:picChg>
        <pc:picChg chg="del mod">
          <ac:chgData name="Piotr Starczyński" userId="dc30f4bf-33af-43bd-8a93-22fb8b326249" providerId="ADAL" clId="{53EE1CAE-723C-4E22-9F79-66AE22FDFE07}" dt="2021-09-22T13:36:35.583" v="4988" actId="21"/>
          <ac:picMkLst>
            <pc:docMk/>
            <pc:sldMk cId="1011670995" sldId="416"/>
            <ac:picMk id="1026" creationId="{609B4283-7835-461C-A176-123FA3D6EB34}"/>
          </ac:picMkLst>
        </pc:picChg>
        <pc:picChg chg="del mod">
          <ac:chgData name="Piotr Starczyński" userId="dc30f4bf-33af-43bd-8a93-22fb8b326249" providerId="ADAL" clId="{53EE1CAE-723C-4E22-9F79-66AE22FDFE07}" dt="2021-09-22T13:36:35.583" v="4988" actId="21"/>
          <ac:picMkLst>
            <pc:docMk/>
            <pc:sldMk cId="1011670995" sldId="416"/>
            <ac:picMk id="1028" creationId="{D188A918-0802-47BA-894D-862271043734}"/>
          </ac:picMkLst>
        </pc:picChg>
        <pc:picChg chg="del">
          <ac:chgData name="Piotr Starczyński" userId="dc30f4bf-33af-43bd-8a93-22fb8b326249" providerId="ADAL" clId="{53EE1CAE-723C-4E22-9F79-66AE22FDFE07}" dt="2021-09-22T13:36:35.583" v="4988" actId="21"/>
          <ac:picMkLst>
            <pc:docMk/>
            <pc:sldMk cId="1011670995" sldId="416"/>
            <ac:picMk id="1030" creationId="{C8CC2794-E48A-4812-9AD1-42BDA37185A2}"/>
          </ac:picMkLst>
        </pc:picChg>
        <pc:picChg chg="add del mod">
          <ac:chgData name="Piotr Starczyński" userId="dc30f4bf-33af-43bd-8a93-22fb8b326249" providerId="ADAL" clId="{53EE1CAE-723C-4E22-9F79-66AE22FDFE07}" dt="2021-09-22T13:36:35.583" v="4988" actId="21"/>
          <ac:picMkLst>
            <pc:docMk/>
            <pc:sldMk cId="1011670995" sldId="416"/>
            <ac:picMk id="10242" creationId="{531E1F77-BD34-4A29-8427-7E82A39AC927}"/>
          </ac:picMkLst>
        </pc:picChg>
        <pc:picChg chg="add del mod">
          <ac:chgData name="Piotr Starczyński" userId="dc30f4bf-33af-43bd-8a93-22fb8b326249" providerId="ADAL" clId="{53EE1CAE-723C-4E22-9F79-66AE22FDFE07}" dt="2021-09-22T13:36:35.583" v="4988" actId="21"/>
          <ac:picMkLst>
            <pc:docMk/>
            <pc:sldMk cId="1011670995" sldId="416"/>
            <ac:picMk id="10244" creationId="{CDE75CC8-9A3B-43CF-8C53-6119F15F6F38}"/>
          </ac:picMkLst>
        </pc:picChg>
        <pc:picChg chg="add mod">
          <ac:chgData name="Piotr Starczyński" userId="dc30f4bf-33af-43bd-8a93-22fb8b326249" providerId="ADAL" clId="{53EE1CAE-723C-4E22-9F79-66AE22FDFE07}" dt="2021-09-21T16:51:35.475" v="4423" actId="164"/>
          <ac:picMkLst>
            <pc:docMk/>
            <pc:sldMk cId="1011670995" sldId="416"/>
            <ac:picMk id="10246" creationId="{34E03F0E-5F94-4D75-906D-5739023D633C}"/>
          </ac:picMkLst>
        </pc:picChg>
        <pc:picChg chg="add mod">
          <ac:chgData name="Piotr Starczyński" userId="dc30f4bf-33af-43bd-8a93-22fb8b326249" providerId="ADAL" clId="{53EE1CAE-723C-4E22-9F79-66AE22FDFE07}" dt="2021-09-21T16:51:35.475" v="4423" actId="164"/>
          <ac:picMkLst>
            <pc:docMk/>
            <pc:sldMk cId="1011670995" sldId="416"/>
            <ac:picMk id="10248" creationId="{0356D7E0-48CE-4AC7-A5FD-5901F891E4BD}"/>
          </ac:picMkLst>
        </pc:picChg>
        <pc:cxnChg chg="add del mod">
          <ac:chgData name="Piotr Starczyński" userId="dc30f4bf-33af-43bd-8a93-22fb8b326249" providerId="ADAL" clId="{53EE1CAE-723C-4E22-9F79-66AE22FDFE07}" dt="2021-09-22T13:36:35.583" v="4988" actId="21"/>
          <ac:cxnSpMkLst>
            <pc:docMk/>
            <pc:sldMk cId="1011670995" sldId="416"/>
            <ac:cxnSpMk id="7" creationId="{DB933585-4C40-47B8-B88F-226329337DD7}"/>
          </ac:cxnSpMkLst>
        </pc:cxnChg>
        <pc:cxnChg chg="del mod">
          <ac:chgData name="Piotr Starczyński" userId="dc30f4bf-33af-43bd-8a93-22fb8b326249" providerId="ADAL" clId="{53EE1CAE-723C-4E22-9F79-66AE22FDFE07}" dt="2021-09-22T13:36:35.583" v="4988" actId="21"/>
          <ac:cxnSpMkLst>
            <pc:docMk/>
            <pc:sldMk cId="1011670995" sldId="416"/>
            <ac:cxnSpMk id="8" creationId="{93B034B7-9906-42A4-A848-F746BBA1B36A}"/>
          </ac:cxnSpMkLst>
        </pc:cxnChg>
        <pc:cxnChg chg="add del mod">
          <ac:chgData name="Piotr Starczyński" userId="dc30f4bf-33af-43bd-8a93-22fb8b326249" providerId="ADAL" clId="{53EE1CAE-723C-4E22-9F79-66AE22FDFE07}" dt="2021-09-22T13:36:35.583" v="4988" actId="21"/>
          <ac:cxnSpMkLst>
            <pc:docMk/>
            <pc:sldMk cId="1011670995" sldId="416"/>
            <ac:cxnSpMk id="20" creationId="{F6429FBD-ECEC-4BB5-AC99-9C9685F82E22}"/>
          </ac:cxnSpMkLst>
        </pc:cxnChg>
        <pc:cxnChg chg="del">
          <ac:chgData name="Piotr Starczyński" userId="dc30f4bf-33af-43bd-8a93-22fb8b326249" providerId="ADAL" clId="{53EE1CAE-723C-4E22-9F79-66AE22FDFE07}" dt="2021-09-22T13:36:35.583" v="4988" actId="21"/>
          <ac:cxnSpMkLst>
            <pc:docMk/>
            <pc:sldMk cId="1011670995" sldId="416"/>
            <ac:cxnSpMk id="23" creationId="{32CC4C61-214C-43B4-85F9-464EE95AE470}"/>
          </ac:cxnSpMkLst>
        </pc:cxnChg>
        <pc:cxnChg chg="add del mod">
          <ac:chgData name="Piotr Starczyński" userId="dc30f4bf-33af-43bd-8a93-22fb8b326249" providerId="ADAL" clId="{53EE1CAE-723C-4E22-9F79-66AE22FDFE07}" dt="2021-09-22T13:36:35.583" v="4988" actId="21"/>
          <ac:cxnSpMkLst>
            <pc:docMk/>
            <pc:sldMk cId="1011670995" sldId="416"/>
            <ac:cxnSpMk id="28" creationId="{C0AEF280-C886-4B20-BBBA-E810D3EF492A}"/>
          </ac:cxnSpMkLst>
        </pc:cxnChg>
        <pc:cxnChg chg="add del mod">
          <ac:chgData name="Piotr Starczyński" userId="dc30f4bf-33af-43bd-8a93-22fb8b326249" providerId="ADAL" clId="{53EE1CAE-723C-4E22-9F79-66AE22FDFE07}" dt="2021-09-22T13:36:35.583" v="4988" actId="21"/>
          <ac:cxnSpMkLst>
            <pc:docMk/>
            <pc:sldMk cId="1011670995" sldId="416"/>
            <ac:cxnSpMk id="36" creationId="{2E78A390-BBE8-4550-AC32-E72C3ACDDB63}"/>
          </ac:cxnSpMkLst>
        </pc:cxnChg>
        <pc:cxnChg chg="add del mod">
          <ac:chgData name="Piotr Starczyński" userId="dc30f4bf-33af-43bd-8a93-22fb8b326249" providerId="ADAL" clId="{53EE1CAE-723C-4E22-9F79-66AE22FDFE07}" dt="2021-09-22T13:36:35.583" v="4988" actId="21"/>
          <ac:cxnSpMkLst>
            <pc:docMk/>
            <pc:sldMk cId="1011670995" sldId="416"/>
            <ac:cxnSpMk id="39" creationId="{DD5B4721-E1EB-48AC-88A1-5A2850264DE0}"/>
          </ac:cxnSpMkLst>
        </pc:cxnChg>
      </pc:sldChg>
      <pc:sldChg chg="add del">
        <pc:chgData name="Piotr Starczyński" userId="dc30f4bf-33af-43bd-8a93-22fb8b326249" providerId="ADAL" clId="{53EE1CAE-723C-4E22-9F79-66AE22FDFE07}" dt="2021-09-22T13:56:06.580" v="5387" actId="47"/>
        <pc:sldMkLst>
          <pc:docMk/>
          <pc:sldMk cId="3971813410" sldId="417"/>
        </pc:sldMkLst>
      </pc:sldChg>
      <pc:sldChg chg="add mod ord modShow">
        <pc:chgData name="Piotr Starczyński" userId="dc30f4bf-33af-43bd-8a93-22fb8b326249" providerId="ADAL" clId="{53EE1CAE-723C-4E22-9F79-66AE22FDFE07}" dt="2021-09-22T14:04:55.474" v="5524" actId="729"/>
        <pc:sldMkLst>
          <pc:docMk/>
          <pc:sldMk cId="3802130052" sldId="418"/>
        </pc:sldMkLst>
      </pc:sldChg>
      <pc:sldChg chg="add del">
        <pc:chgData name="Piotr Starczyński" userId="dc30f4bf-33af-43bd-8a93-22fb8b326249" providerId="ADAL" clId="{53EE1CAE-723C-4E22-9F79-66AE22FDFE07}" dt="2021-09-20T11:15:11.997" v="13" actId="47"/>
        <pc:sldMkLst>
          <pc:docMk/>
          <pc:sldMk cId="2297499925" sldId="431"/>
        </pc:sldMkLst>
      </pc:sldChg>
      <pc:sldChg chg="add del">
        <pc:chgData name="Piotr Starczyński" userId="dc30f4bf-33af-43bd-8a93-22fb8b326249" providerId="ADAL" clId="{53EE1CAE-723C-4E22-9F79-66AE22FDFE07}" dt="2021-09-20T11:15:11.997" v="13" actId="47"/>
        <pc:sldMkLst>
          <pc:docMk/>
          <pc:sldMk cId="4037955715" sldId="5932"/>
        </pc:sldMkLst>
      </pc:sldChg>
      <pc:sldChg chg="addSp delSp modSp add del mod modNotesTx">
        <pc:chgData name="Piotr Starczyński" userId="dc30f4bf-33af-43bd-8a93-22fb8b326249" providerId="ADAL" clId="{53EE1CAE-723C-4E22-9F79-66AE22FDFE07}" dt="2021-09-21T11:56:32.973" v="3176" actId="6549"/>
        <pc:sldMkLst>
          <pc:docMk/>
          <pc:sldMk cId="877816534" sldId="5949"/>
        </pc:sldMkLst>
        <pc:spChg chg="mod">
          <ac:chgData name="Piotr Starczyński" userId="dc30f4bf-33af-43bd-8a93-22fb8b326249" providerId="ADAL" clId="{53EE1CAE-723C-4E22-9F79-66AE22FDFE07}" dt="2021-09-20T11:22:18.699" v="479" actId="20577"/>
          <ac:spMkLst>
            <pc:docMk/>
            <pc:sldMk cId="877816534" sldId="5949"/>
            <ac:spMk id="5" creationId="{51355142-645F-4C73-9ED1-CF48E037E747}"/>
          </ac:spMkLst>
        </pc:spChg>
        <pc:spChg chg="del">
          <ac:chgData name="Piotr Starczyński" userId="dc30f4bf-33af-43bd-8a93-22fb8b326249" providerId="ADAL" clId="{53EE1CAE-723C-4E22-9F79-66AE22FDFE07}" dt="2021-09-20T11:15:42.538" v="37" actId="478"/>
          <ac:spMkLst>
            <pc:docMk/>
            <pc:sldMk cId="877816534" sldId="5949"/>
            <ac:spMk id="9" creationId="{24A61DE7-8371-4563-AA27-7ACADA61E703}"/>
          </ac:spMkLst>
        </pc:spChg>
        <pc:spChg chg="del">
          <ac:chgData name="Piotr Starczyński" userId="dc30f4bf-33af-43bd-8a93-22fb8b326249" providerId="ADAL" clId="{53EE1CAE-723C-4E22-9F79-66AE22FDFE07}" dt="2021-09-20T11:15:38.485" v="35" actId="478"/>
          <ac:spMkLst>
            <pc:docMk/>
            <pc:sldMk cId="877816534" sldId="5949"/>
            <ac:spMk id="10" creationId="{48910E9F-5488-4592-8C46-113182094733}"/>
          </ac:spMkLst>
        </pc:spChg>
        <pc:spChg chg="add mod">
          <ac:chgData name="Piotr Starczyński" userId="dc30f4bf-33af-43bd-8a93-22fb8b326249" providerId="ADAL" clId="{53EE1CAE-723C-4E22-9F79-66AE22FDFE07}" dt="2021-09-20T11:16:24.670" v="69" actId="122"/>
          <ac:spMkLst>
            <pc:docMk/>
            <pc:sldMk cId="877816534" sldId="5949"/>
            <ac:spMk id="12" creationId="{3FCA2796-1BBD-43CD-82EA-36447A609BF7}"/>
          </ac:spMkLst>
        </pc:spChg>
        <pc:spChg chg="del">
          <ac:chgData name="Piotr Starczyński" userId="dc30f4bf-33af-43bd-8a93-22fb8b326249" providerId="ADAL" clId="{53EE1CAE-723C-4E22-9F79-66AE22FDFE07}" dt="2021-09-20T11:15:40.064" v="36" actId="478"/>
          <ac:spMkLst>
            <pc:docMk/>
            <pc:sldMk cId="877816534" sldId="5949"/>
            <ac:spMk id="14" creationId="{CC2D18C4-87DF-47DD-8B40-660F215530E6}"/>
          </ac:spMkLst>
        </pc:spChg>
        <pc:picChg chg="add mod">
          <ac:chgData name="Piotr Starczyński" userId="dc30f4bf-33af-43bd-8a93-22fb8b326249" providerId="ADAL" clId="{53EE1CAE-723C-4E22-9F79-66AE22FDFE07}" dt="2021-09-20T11:16:13.788" v="65" actId="1076"/>
          <ac:picMkLst>
            <pc:docMk/>
            <pc:sldMk cId="877816534" sldId="5949"/>
            <ac:picMk id="11" creationId="{274DB374-9325-45A4-B486-1A28C89CF036}"/>
          </ac:picMkLst>
        </pc:picChg>
      </pc:sldChg>
      <pc:sldChg chg="addSp delSp modSp add mod ord modNotesTx">
        <pc:chgData name="Piotr Starczyński" userId="dc30f4bf-33af-43bd-8a93-22fb8b326249" providerId="ADAL" clId="{53EE1CAE-723C-4E22-9F79-66AE22FDFE07}" dt="2021-09-21T11:56:17.880" v="3173" actId="6549"/>
        <pc:sldMkLst>
          <pc:docMk/>
          <pc:sldMk cId="390289231" sldId="5950"/>
        </pc:sldMkLst>
        <pc:spChg chg="mod">
          <ac:chgData name="Piotr Starczyński" userId="dc30f4bf-33af-43bd-8a93-22fb8b326249" providerId="ADAL" clId="{53EE1CAE-723C-4E22-9F79-66AE22FDFE07}" dt="2021-09-20T11:22:27.335" v="480"/>
          <ac:spMkLst>
            <pc:docMk/>
            <pc:sldMk cId="390289231" sldId="5950"/>
            <ac:spMk id="5" creationId="{51355142-645F-4C73-9ED1-CF48E037E747}"/>
          </ac:spMkLst>
        </pc:spChg>
        <pc:spChg chg="del">
          <ac:chgData name="Piotr Starczyński" userId="dc30f4bf-33af-43bd-8a93-22fb8b326249" providerId="ADAL" clId="{53EE1CAE-723C-4E22-9F79-66AE22FDFE07}" dt="2021-09-20T11:17:15.842" v="148" actId="478"/>
          <ac:spMkLst>
            <pc:docMk/>
            <pc:sldMk cId="390289231" sldId="5950"/>
            <ac:spMk id="9" creationId="{24A61DE7-8371-4563-AA27-7ACADA61E703}"/>
          </ac:spMkLst>
        </pc:spChg>
        <pc:spChg chg="mod">
          <ac:chgData name="Piotr Starczyński" userId="dc30f4bf-33af-43bd-8a93-22fb8b326249" providerId="ADAL" clId="{53EE1CAE-723C-4E22-9F79-66AE22FDFE07}" dt="2021-09-20T11:17:03.715" v="124" actId="20577"/>
          <ac:spMkLst>
            <pc:docMk/>
            <pc:sldMk cId="390289231" sldId="5950"/>
            <ac:spMk id="10" creationId="{48910E9F-5488-4592-8C46-113182094733}"/>
          </ac:spMkLst>
        </pc:spChg>
        <pc:spChg chg="mod">
          <ac:chgData name="Piotr Starczyński" userId="dc30f4bf-33af-43bd-8a93-22fb8b326249" providerId="ADAL" clId="{53EE1CAE-723C-4E22-9F79-66AE22FDFE07}" dt="2021-09-20T14:28:19.303" v="1881" actId="12"/>
          <ac:spMkLst>
            <pc:docMk/>
            <pc:sldMk cId="390289231" sldId="5950"/>
            <ac:spMk id="14" creationId="{CC2D18C4-87DF-47DD-8B40-660F215530E6}"/>
          </ac:spMkLst>
        </pc:spChg>
        <pc:picChg chg="add del mod">
          <ac:chgData name="Piotr Starczyński" userId="dc30f4bf-33af-43bd-8a93-22fb8b326249" providerId="ADAL" clId="{53EE1CAE-723C-4E22-9F79-66AE22FDFE07}" dt="2021-09-20T11:20:26.102" v="260" actId="478"/>
          <ac:picMkLst>
            <pc:docMk/>
            <pc:sldMk cId="390289231" sldId="5950"/>
            <ac:picMk id="11" creationId="{5E575828-CFC9-426E-A961-B96D12116C1A}"/>
          </ac:picMkLst>
        </pc:picChg>
      </pc:sldChg>
      <pc:sldChg chg="modSp add del mod">
        <pc:chgData name="Piotr Starczyński" userId="dc30f4bf-33af-43bd-8a93-22fb8b326249" providerId="ADAL" clId="{53EE1CAE-723C-4E22-9F79-66AE22FDFE07}" dt="2021-09-20T11:24:21.704" v="560" actId="47"/>
        <pc:sldMkLst>
          <pc:docMk/>
          <pc:sldMk cId="4260962920" sldId="5951"/>
        </pc:sldMkLst>
        <pc:spChg chg="mod">
          <ac:chgData name="Piotr Starczyński" userId="dc30f4bf-33af-43bd-8a93-22fb8b326249" providerId="ADAL" clId="{53EE1CAE-723C-4E22-9F79-66AE22FDFE07}" dt="2021-09-20T11:22:58.931" v="514" actId="20577"/>
          <ac:spMkLst>
            <pc:docMk/>
            <pc:sldMk cId="4260962920" sldId="5951"/>
            <ac:spMk id="14" creationId="{CC2D18C4-87DF-47DD-8B40-660F215530E6}"/>
          </ac:spMkLst>
        </pc:spChg>
      </pc:sldChg>
      <pc:sldChg chg="addSp delSp modSp add mod delAnim modAnim modNotesTx">
        <pc:chgData name="Piotr Starczyński" userId="dc30f4bf-33af-43bd-8a93-22fb8b326249" providerId="ADAL" clId="{53EE1CAE-723C-4E22-9F79-66AE22FDFE07}" dt="2021-09-21T11:56:11.538" v="3172" actId="6549"/>
        <pc:sldMkLst>
          <pc:docMk/>
          <pc:sldMk cId="2146582749" sldId="5952"/>
        </pc:sldMkLst>
        <pc:spChg chg="mod">
          <ac:chgData name="Piotr Starczyński" userId="dc30f4bf-33af-43bd-8a93-22fb8b326249" providerId="ADAL" clId="{53EE1CAE-723C-4E22-9F79-66AE22FDFE07}" dt="2021-09-20T12:02:15.177" v="1060" actId="20577"/>
          <ac:spMkLst>
            <pc:docMk/>
            <pc:sldMk cId="2146582749" sldId="5952"/>
            <ac:spMk id="10" creationId="{48910E9F-5488-4592-8C46-113182094733}"/>
          </ac:spMkLst>
        </pc:spChg>
        <pc:spChg chg="add del mod">
          <ac:chgData name="Piotr Starczyński" userId="dc30f4bf-33af-43bd-8a93-22fb8b326249" providerId="ADAL" clId="{53EE1CAE-723C-4E22-9F79-66AE22FDFE07}" dt="2021-09-20T11:31:07.482" v="643" actId="478"/>
          <ac:spMkLst>
            <pc:docMk/>
            <pc:sldMk cId="2146582749" sldId="5952"/>
            <ac:spMk id="12" creationId="{9041D84D-D20B-4690-A225-E7934C66B606}"/>
          </ac:spMkLst>
        </pc:spChg>
        <pc:spChg chg="add del mod">
          <ac:chgData name="Piotr Starczyński" userId="dc30f4bf-33af-43bd-8a93-22fb8b326249" providerId="ADAL" clId="{53EE1CAE-723C-4E22-9F79-66AE22FDFE07}" dt="2021-09-20T11:31:07.482" v="643" actId="478"/>
          <ac:spMkLst>
            <pc:docMk/>
            <pc:sldMk cId="2146582749" sldId="5952"/>
            <ac:spMk id="13" creationId="{CCA85151-D991-485E-B2F2-DDB44A5D75DB}"/>
          </ac:spMkLst>
        </pc:spChg>
        <pc:spChg chg="del mod">
          <ac:chgData name="Piotr Starczyński" userId="dc30f4bf-33af-43bd-8a93-22fb8b326249" providerId="ADAL" clId="{53EE1CAE-723C-4E22-9F79-66AE22FDFE07}" dt="2021-09-20T11:23:46.405" v="541"/>
          <ac:spMkLst>
            <pc:docMk/>
            <pc:sldMk cId="2146582749" sldId="5952"/>
            <ac:spMk id="14" creationId="{CC2D18C4-87DF-47DD-8B40-660F215530E6}"/>
          </ac:spMkLst>
        </pc:spChg>
        <pc:spChg chg="add del mod">
          <ac:chgData name="Piotr Starczyński" userId="dc30f4bf-33af-43bd-8a93-22fb8b326249" providerId="ADAL" clId="{53EE1CAE-723C-4E22-9F79-66AE22FDFE07}" dt="2021-09-20T11:51:37.758" v="852" actId="478"/>
          <ac:spMkLst>
            <pc:docMk/>
            <pc:sldMk cId="2146582749" sldId="5952"/>
            <ac:spMk id="17" creationId="{3989E495-0DC2-436A-AF23-F07166700A61}"/>
          </ac:spMkLst>
        </pc:spChg>
        <pc:spChg chg="add del mod">
          <ac:chgData name="Piotr Starczyński" userId="dc30f4bf-33af-43bd-8a93-22fb8b326249" providerId="ADAL" clId="{53EE1CAE-723C-4E22-9F79-66AE22FDFE07}" dt="2021-09-20T11:27:14.547" v="582" actId="478"/>
          <ac:spMkLst>
            <pc:docMk/>
            <pc:sldMk cId="2146582749" sldId="5952"/>
            <ac:spMk id="22" creationId="{6817ADA6-0884-4D37-B8A0-B2D15E9B5785}"/>
          </ac:spMkLst>
        </pc:spChg>
        <pc:spChg chg="add del mod">
          <ac:chgData name="Piotr Starczyński" userId="dc30f4bf-33af-43bd-8a93-22fb8b326249" providerId="ADAL" clId="{53EE1CAE-723C-4E22-9F79-66AE22FDFE07}" dt="2021-09-20T11:31:07.482" v="643" actId="478"/>
          <ac:spMkLst>
            <pc:docMk/>
            <pc:sldMk cId="2146582749" sldId="5952"/>
            <ac:spMk id="24" creationId="{E6A4669C-CF6F-4E01-B794-B80B81E45543}"/>
          </ac:spMkLst>
        </pc:spChg>
        <pc:spChg chg="add mod topLvl">
          <ac:chgData name="Piotr Starczyński" userId="dc30f4bf-33af-43bd-8a93-22fb8b326249" providerId="ADAL" clId="{53EE1CAE-723C-4E22-9F79-66AE22FDFE07}" dt="2021-09-20T11:36:03.731" v="731" actId="164"/>
          <ac:spMkLst>
            <pc:docMk/>
            <pc:sldMk cId="2146582749" sldId="5952"/>
            <ac:spMk id="27" creationId="{9AEA9648-0B34-4D08-9D69-BDDAE0B4284F}"/>
          </ac:spMkLst>
        </pc:spChg>
        <pc:spChg chg="add mod topLvl">
          <ac:chgData name="Piotr Starczyński" userId="dc30f4bf-33af-43bd-8a93-22fb8b326249" providerId="ADAL" clId="{53EE1CAE-723C-4E22-9F79-66AE22FDFE07}" dt="2021-09-20T11:36:03.731" v="731" actId="164"/>
          <ac:spMkLst>
            <pc:docMk/>
            <pc:sldMk cId="2146582749" sldId="5952"/>
            <ac:spMk id="28" creationId="{410AA89C-E94F-47DE-A382-6FD79E445546}"/>
          </ac:spMkLst>
        </pc:spChg>
        <pc:spChg chg="add del mod">
          <ac:chgData name="Piotr Starczyński" userId="dc30f4bf-33af-43bd-8a93-22fb8b326249" providerId="ADAL" clId="{53EE1CAE-723C-4E22-9F79-66AE22FDFE07}" dt="2021-09-20T11:31:07.482" v="643" actId="478"/>
          <ac:spMkLst>
            <pc:docMk/>
            <pc:sldMk cId="2146582749" sldId="5952"/>
            <ac:spMk id="29" creationId="{B6D71533-9405-440F-BDD3-79498ED5CD75}"/>
          </ac:spMkLst>
        </pc:spChg>
        <pc:spChg chg="add del mod">
          <ac:chgData name="Piotr Starczyński" userId="dc30f4bf-33af-43bd-8a93-22fb8b326249" providerId="ADAL" clId="{53EE1CAE-723C-4E22-9F79-66AE22FDFE07}" dt="2021-09-20T11:30:26.822" v="632" actId="478"/>
          <ac:spMkLst>
            <pc:docMk/>
            <pc:sldMk cId="2146582749" sldId="5952"/>
            <ac:spMk id="30" creationId="{7F0DD8AF-53B4-45B7-ABAD-4F5A60E97E2E}"/>
          </ac:spMkLst>
        </pc:spChg>
        <pc:spChg chg="add del mod topLvl">
          <ac:chgData name="Piotr Starczyński" userId="dc30f4bf-33af-43bd-8a93-22fb8b326249" providerId="ADAL" clId="{53EE1CAE-723C-4E22-9F79-66AE22FDFE07}" dt="2021-09-20T11:51:40.353" v="854" actId="478"/>
          <ac:spMkLst>
            <pc:docMk/>
            <pc:sldMk cId="2146582749" sldId="5952"/>
            <ac:spMk id="31" creationId="{EAAE1FAE-DAAF-4FAE-93E5-463C7CBA4885}"/>
          </ac:spMkLst>
        </pc:spChg>
        <pc:spChg chg="mod topLvl">
          <ac:chgData name="Piotr Starczyński" userId="dc30f4bf-33af-43bd-8a93-22fb8b326249" providerId="ADAL" clId="{53EE1CAE-723C-4E22-9F79-66AE22FDFE07}" dt="2021-09-20T11:57:54.931" v="949" actId="164"/>
          <ac:spMkLst>
            <pc:docMk/>
            <pc:sldMk cId="2146582749" sldId="5952"/>
            <ac:spMk id="35" creationId="{DCD77F1D-5913-45DF-9D44-E36E1EAAA634}"/>
          </ac:spMkLst>
        </pc:spChg>
        <pc:spChg chg="mod topLvl">
          <ac:chgData name="Piotr Starczyński" userId="dc30f4bf-33af-43bd-8a93-22fb8b326249" providerId="ADAL" clId="{53EE1CAE-723C-4E22-9F79-66AE22FDFE07}" dt="2021-09-20T11:57:54.931" v="949" actId="164"/>
          <ac:spMkLst>
            <pc:docMk/>
            <pc:sldMk cId="2146582749" sldId="5952"/>
            <ac:spMk id="36" creationId="{CDB59E74-19E9-40E4-BA34-970A4D43F4C3}"/>
          </ac:spMkLst>
        </pc:spChg>
        <pc:spChg chg="mod topLvl">
          <ac:chgData name="Piotr Starczyński" userId="dc30f4bf-33af-43bd-8a93-22fb8b326249" providerId="ADAL" clId="{53EE1CAE-723C-4E22-9F79-66AE22FDFE07}" dt="2021-09-20T11:57:41.582" v="947" actId="164"/>
          <ac:spMkLst>
            <pc:docMk/>
            <pc:sldMk cId="2146582749" sldId="5952"/>
            <ac:spMk id="37" creationId="{14FD2533-91F5-4D4C-95CE-98880206519B}"/>
          </ac:spMkLst>
        </pc:spChg>
        <pc:spChg chg="mod topLvl">
          <ac:chgData name="Piotr Starczyński" userId="dc30f4bf-33af-43bd-8a93-22fb8b326249" providerId="ADAL" clId="{53EE1CAE-723C-4E22-9F79-66AE22FDFE07}" dt="2021-09-20T11:43:23.270" v="823" actId="20577"/>
          <ac:spMkLst>
            <pc:docMk/>
            <pc:sldMk cId="2146582749" sldId="5952"/>
            <ac:spMk id="41" creationId="{9BF2AA5E-2254-455D-A500-1996E12C44E6}"/>
          </ac:spMkLst>
        </pc:spChg>
        <pc:spChg chg="mod topLvl">
          <ac:chgData name="Piotr Starczyński" userId="dc30f4bf-33af-43bd-8a93-22fb8b326249" providerId="ADAL" clId="{53EE1CAE-723C-4E22-9F79-66AE22FDFE07}" dt="2021-09-20T11:36:13.858" v="733" actId="164"/>
          <ac:spMkLst>
            <pc:docMk/>
            <pc:sldMk cId="2146582749" sldId="5952"/>
            <ac:spMk id="42" creationId="{5B8804DA-1813-4449-AC20-F948282C4E06}"/>
          </ac:spMkLst>
        </pc:spChg>
        <pc:spChg chg="del mod topLvl">
          <ac:chgData name="Piotr Starczyński" userId="dc30f4bf-33af-43bd-8a93-22fb8b326249" providerId="ADAL" clId="{53EE1CAE-723C-4E22-9F79-66AE22FDFE07}" dt="2021-09-20T11:51:48.288" v="855" actId="478"/>
          <ac:spMkLst>
            <pc:docMk/>
            <pc:sldMk cId="2146582749" sldId="5952"/>
            <ac:spMk id="43" creationId="{DEE33F52-2AA9-4B38-972F-A854EDA07579}"/>
          </ac:spMkLst>
        </pc:spChg>
        <pc:spChg chg="add mod">
          <ac:chgData name="Piotr Starczyński" userId="dc30f4bf-33af-43bd-8a93-22fb8b326249" providerId="ADAL" clId="{53EE1CAE-723C-4E22-9F79-66AE22FDFE07}" dt="2021-09-20T12:00:45.116" v="1037" actId="14100"/>
          <ac:spMkLst>
            <pc:docMk/>
            <pc:sldMk cId="2146582749" sldId="5952"/>
            <ac:spMk id="70" creationId="{096F8410-8360-46D3-A03A-8271EC3019B4}"/>
          </ac:spMkLst>
        </pc:spChg>
        <pc:spChg chg="add mod topLvl">
          <ac:chgData name="Piotr Starczyński" userId="dc30f4bf-33af-43bd-8a93-22fb8b326249" providerId="ADAL" clId="{53EE1CAE-723C-4E22-9F79-66AE22FDFE07}" dt="2021-09-20T12:01:00.248" v="1040" actId="164"/>
          <ac:spMkLst>
            <pc:docMk/>
            <pc:sldMk cId="2146582749" sldId="5952"/>
            <ac:spMk id="76" creationId="{7E4C87B9-567B-48CF-AEBA-51A33B40F25F}"/>
          </ac:spMkLst>
        </pc:spChg>
        <pc:spChg chg="add mod topLvl">
          <ac:chgData name="Piotr Starczyński" userId="dc30f4bf-33af-43bd-8a93-22fb8b326249" providerId="ADAL" clId="{53EE1CAE-723C-4E22-9F79-66AE22FDFE07}" dt="2021-09-20T12:01:00.248" v="1040" actId="164"/>
          <ac:spMkLst>
            <pc:docMk/>
            <pc:sldMk cId="2146582749" sldId="5952"/>
            <ac:spMk id="78" creationId="{ED51CBF4-D253-4D99-9948-A655FCC2BDE3}"/>
          </ac:spMkLst>
        </pc:spChg>
        <pc:spChg chg="add mod topLvl">
          <ac:chgData name="Piotr Starczyński" userId="dc30f4bf-33af-43bd-8a93-22fb8b326249" providerId="ADAL" clId="{53EE1CAE-723C-4E22-9F79-66AE22FDFE07}" dt="2021-09-20T12:01:00.248" v="1040" actId="164"/>
          <ac:spMkLst>
            <pc:docMk/>
            <pc:sldMk cId="2146582749" sldId="5952"/>
            <ac:spMk id="79" creationId="{25EDAA74-ED23-4B79-AADB-FA76D2B82BCA}"/>
          </ac:spMkLst>
        </pc:spChg>
        <pc:spChg chg="add mod">
          <ac:chgData name="Piotr Starczyński" userId="dc30f4bf-33af-43bd-8a93-22fb8b326249" providerId="ADAL" clId="{53EE1CAE-723C-4E22-9F79-66AE22FDFE07}" dt="2021-09-20T11:58:43.019" v="978" actId="14100"/>
          <ac:spMkLst>
            <pc:docMk/>
            <pc:sldMk cId="2146582749" sldId="5952"/>
            <ac:spMk id="96" creationId="{EEE4CE6B-685E-4289-BBBD-11D0FA4D34ED}"/>
          </ac:spMkLst>
        </pc:spChg>
        <pc:grpChg chg="add del mod">
          <ac:chgData name="Piotr Starczyński" userId="dc30f4bf-33af-43bd-8a93-22fb8b326249" providerId="ADAL" clId="{53EE1CAE-723C-4E22-9F79-66AE22FDFE07}" dt="2021-09-20T11:35:57.771" v="730" actId="165"/>
          <ac:grpSpMkLst>
            <pc:docMk/>
            <pc:sldMk cId="2146582749" sldId="5952"/>
            <ac:grpSpMk id="3" creationId="{4FC644D4-8650-463A-B508-796F3B3C9281}"/>
          </ac:grpSpMkLst>
        </pc:grpChg>
        <pc:grpChg chg="add del mod">
          <ac:chgData name="Piotr Starczyński" userId="dc30f4bf-33af-43bd-8a93-22fb8b326249" providerId="ADAL" clId="{53EE1CAE-723C-4E22-9F79-66AE22FDFE07}" dt="2021-09-20T11:35:57.771" v="730" actId="165"/>
          <ac:grpSpMkLst>
            <pc:docMk/>
            <pc:sldMk cId="2146582749" sldId="5952"/>
            <ac:grpSpMk id="32" creationId="{75C09AB1-BB27-4C3B-9EFA-1B9F74C36064}"/>
          </ac:grpSpMkLst>
        </pc:grpChg>
        <pc:grpChg chg="add del mod">
          <ac:chgData name="Piotr Starczyński" userId="dc30f4bf-33af-43bd-8a93-22fb8b326249" providerId="ADAL" clId="{53EE1CAE-723C-4E22-9F79-66AE22FDFE07}" dt="2021-09-20T11:35:57.771" v="730" actId="165"/>
          <ac:grpSpMkLst>
            <pc:docMk/>
            <pc:sldMk cId="2146582749" sldId="5952"/>
            <ac:grpSpMk id="38" creationId="{54B89731-2AA1-4BCD-969C-D78DC37522A9}"/>
          </ac:grpSpMkLst>
        </pc:grpChg>
        <pc:grpChg chg="add del mod">
          <ac:chgData name="Piotr Starczyński" userId="dc30f4bf-33af-43bd-8a93-22fb8b326249" providerId="ADAL" clId="{53EE1CAE-723C-4E22-9F79-66AE22FDFE07}" dt="2021-09-20T11:51:40.353" v="854" actId="478"/>
          <ac:grpSpMkLst>
            <pc:docMk/>
            <pc:sldMk cId="2146582749" sldId="5952"/>
            <ac:grpSpMk id="61" creationId="{DDA96E22-82FB-4A6C-A011-C9A558A214B8}"/>
          </ac:grpSpMkLst>
        </pc:grpChg>
        <pc:grpChg chg="add del mod">
          <ac:chgData name="Piotr Starczyński" userId="dc30f4bf-33af-43bd-8a93-22fb8b326249" providerId="ADAL" clId="{53EE1CAE-723C-4E22-9F79-66AE22FDFE07}" dt="2021-09-20T11:54:22.302" v="884" actId="165"/>
          <ac:grpSpMkLst>
            <pc:docMk/>
            <pc:sldMk cId="2146582749" sldId="5952"/>
            <ac:grpSpMk id="62" creationId="{C46DB9F2-CBCF-445A-B863-C40FD6985678}"/>
          </ac:grpSpMkLst>
        </pc:grpChg>
        <pc:grpChg chg="add del mod">
          <ac:chgData name="Piotr Starczyński" userId="dc30f4bf-33af-43bd-8a93-22fb8b326249" providerId="ADAL" clId="{53EE1CAE-723C-4E22-9F79-66AE22FDFE07}" dt="2021-09-20T11:51:48.288" v="855" actId="478"/>
          <ac:grpSpMkLst>
            <pc:docMk/>
            <pc:sldMk cId="2146582749" sldId="5952"/>
            <ac:grpSpMk id="63" creationId="{ADF26A7B-5B7B-4ADF-9342-30DDD03D3930}"/>
          </ac:grpSpMkLst>
        </pc:grpChg>
        <pc:grpChg chg="add mod">
          <ac:chgData name="Piotr Starczyński" userId="dc30f4bf-33af-43bd-8a93-22fb8b326249" providerId="ADAL" clId="{53EE1CAE-723C-4E22-9F79-66AE22FDFE07}" dt="2021-09-20T11:57:41.582" v="947" actId="164"/>
          <ac:grpSpMkLst>
            <pc:docMk/>
            <pc:sldMk cId="2146582749" sldId="5952"/>
            <ac:grpSpMk id="92" creationId="{AB77121B-B46E-47DD-B91A-27E1B4C7150F}"/>
          </ac:grpSpMkLst>
        </pc:grpChg>
        <pc:grpChg chg="add del mod">
          <ac:chgData name="Piotr Starczyński" userId="dc30f4bf-33af-43bd-8a93-22fb8b326249" providerId="ADAL" clId="{53EE1CAE-723C-4E22-9F79-66AE22FDFE07}" dt="2021-09-20T11:59:55.677" v="999" actId="165"/>
          <ac:grpSpMkLst>
            <pc:docMk/>
            <pc:sldMk cId="2146582749" sldId="5952"/>
            <ac:grpSpMk id="93" creationId="{4BA80C75-8DB6-4ACC-A0E6-320D6251B8B8}"/>
          </ac:grpSpMkLst>
        </pc:grpChg>
        <pc:grpChg chg="add mod">
          <ac:chgData name="Piotr Starczyński" userId="dc30f4bf-33af-43bd-8a93-22fb8b326249" providerId="ADAL" clId="{53EE1CAE-723C-4E22-9F79-66AE22FDFE07}" dt="2021-09-20T12:00:48.583" v="1039" actId="1076"/>
          <ac:grpSpMkLst>
            <pc:docMk/>
            <pc:sldMk cId="2146582749" sldId="5952"/>
            <ac:grpSpMk id="94" creationId="{1AAD7FB0-F2CB-4CBC-BB5D-9CC88C6766BB}"/>
          </ac:grpSpMkLst>
        </pc:grpChg>
        <pc:grpChg chg="add mod">
          <ac:chgData name="Piotr Starczyński" userId="dc30f4bf-33af-43bd-8a93-22fb8b326249" providerId="ADAL" clId="{53EE1CAE-723C-4E22-9F79-66AE22FDFE07}" dt="2021-09-20T12:00:03.408" v="1000" actId="164"/>
          <ac:grpSpMkLst>
            <pc:docMk/>
            <pc:sldMk cId="2146582749" sldId="5952"/>
            <ac:grpSpMk id="95" creationId="{A1991349-6E70-4EAD-BA89-28451D034EDB}"/>
          </ac:grpSpMkLst>
        </pc:grpChg>
        <pc:grpChg chg="add mod">
          <ac:chgData name="Piotr Starczyński" userId="dc30f4bf-33af-43bd-8a93-22fb8b326249" providerId="ADAL" clId="{53EE1CAE-723C-4E22-9F79-66AE22FDFE07}" dt="2021-09-20T12:01:00.248" v="1040" actId="164"/>
          <ac:grpSpMkLst>
            <pc:docMk/>
            <pc:sldMk cId="2146582749" sldId="5952"/>
            <ac:grpSpMk id="97" creationId="{680AB511-0862-43C9-8B45-BC91846DB8D1}"/>
          </ac:grpSpMkLst>
        </pc:grpChg>
        <pc:grpChg chg="add mod">
          <ac:chgData name="Piotr Starczyński" userId="dc30f4bf-33af-43bd-8a93-22fb8b326249" providerId="ADAL" clId="{53EE1CAE-723C-4E22-9F79-66AE22FDFE07}" dt="2021-09-20T13:09:36.587" v="1119" actId="164"/>
          <ac:grpSpMkLst>
            <pc:docMk/>
            <pc:sldMk cId="2146582749" sldId="5952"/>
            <ac:grpSpMk id="98" creationId="{CF7BED1F-FEB0-4F2B-9C10-3E601D21929F}"/>
          </ac:grpSpMkLst>
        </pc:grpChg>
        <pc:picChg chg="add del mod topLvl">
          <ac:chgData name="Piotr Starczyński" userId="dc30f4bf-33af-43bd-8a93-22fb8b326249" providerId="ADAL" clId="{53EE1CAE-723C-4E22-9F79-66AE22FDFE07}" dt="2021-09-20T11:51:40.353" v="854" actId="478"/>
          <ac:picMkLst>
            <pc:docMk/>
            <pc:sldMk cId="2146582749" sldId="5952"/>
            <ac:picMk id="8" creationId="{F3593019-94B1-41F3-A9B0-3C9C10320D69}"/>
          </ac:picMkLst>
        </pc:picChg>
        <pc:picChg chg="add del mod">
          <ac:chgData name="Piotr Starczyński" userId="dc30f4bf-33af-43bd-8a93-22fb8b326249" providerId="ADAL" clId="{53EE1CAE-723C-4E22-9F79-66AE22FDFE07}" dt="2021-09-20T11:26:54.106" v="573" actId="478"/>
          <ac:picMkLst>
            <pc:docMk/>
            <pc:sldMk cId="2146582749" sldId="5952"/>
            <ac:picMk id="9" creationId="{30836624-96AC-48F2-BDD2-22C677EB88C8}"/>
          </ac:picMkLst>
        </pc:picChg>
        <pc:picChg chg="add del mod">
          <ac:chgData name="Piotr Starczyński" userId="dc30f4bf-33af-43bd-8a93-22fb8b326249" providerId="ADAL" clId="{53EE1CAE-723C-4E22-9F79-66AE22FDFE07}" dt="2021-09-20T11:26:54.630" v="574" actId="478"/>
          <ac:picMkLst>
            <pc:docMk/>
            <pc:sldMk cId="2146582749" sldId="5952"/>
            <ac:picMk id="11" creationId="{F844FD7D-16C2-4FCE-AA53-CCBED9199802}"/>
          </ac:picMkLst>
        </pc:picChg>
        <pc:picChg chg="add del mod">
          <ac:chgData name="Piotr Starczyński" userId="dc30f4bf-33af-43bd-8a93-22fb8b326249" providerId="ADAL" clId="{53EE1CAE-723C-4E22-9F79-66AE22FDFE07}" dt="2021-09-20T11:33:26.444" v="704" actId="478"/>
          <ac:picMkLst>
            <pc:docMk/>
            <pc:sldMk cId="2146582749" sldId="5952"/>
            <ac:picMk id="15" creationId="{83A452CF-1BDC-42CE-99F0-023610138661}"/>
          </ac:picMkLst>
        </pc:picChg>
        <pc:picChg chg="add del mod">
          <ac:chgData name="Piotr Starczyński" userId="dc30f4bf-33af-43bd-8a93-22fb8b326249" providerId="ADAL" clId="{53EE1CAE-723C-4E22-9F79-66AE22FDFE07}" dt="2021-09-20T11:29:39.187" v="611" actId="478"/>
          <ac:picMkLst>
            <pc:docMk/>
            <pc:sldMk cId="2146582749" sldId="5952"/>
            <ac:picMk id="16" creationId="{0A7AA691-32F8-48C4-9754-9A46E676EB41}"/>
          </ac:picMkLst>
        </pc:picChg>
        <pc:picChg chg="add mod topLvl">
          <ac:chgData name="Piotr Starczyński" userId="dc30f4bf-33af-43bd-8a93-22fb8b326249" providerId="ADAL" clId="{53EE1CAE-723C-4E22-9F79-66AE22FDFE07}" dt="2021-09-20T11:36:03.731" v="731" actId="164"/>
          <ac:picMkLst>
            <pc:docMk/>
            <pc:sldMk cId="2146582749" sldId="5952"/>
            <ac:picMk id="18" creationId="{1BD05F91-33B4-43BF-B5E2-784A20EC0C90}"/>
          </ac:picMkLst>
        </pc:picChg>
        <pc:picChg chg="add del mod">
          <ac:chgData name="Piotr Starczyński" userId="dc30f4bf-33af-43bd-8a93-22fb8b326249" providerId="ADAL" clId="{53EE1CAE-723C-4E22-9F79-66AE22FDFE07}" dt="2021-09-20T11:32:23.804" v="658" actId="478"/>
          <ac:picMkLst>
            <pc:docMk/>
            <pc:sldMk cId="2146582749" sldId="5952"/>
            <ac:picMk id="19" creationId="{C7EDE1BF-03D5-4807-BA1A-4AB3B4346233}"/>
          </ac:picMkLst>
        </pc:picChg>
        <pc:picChg chg="add del mod">
          <ac:chgData name="Piotr Starczyński" userId="dc30f4bf-33af-43bd-8a93-22fb8b326249" providerId="ADAL" clId="{53EE1CAE-723C-4E22-9F79-66AE22FDFE07}" dt="2021-09-20T11:27:13.170" v="581" actId="478"/>
          <ac:picMkLst>
            <pc:docMk/>
            <pc:sldMk cId="2146582749" sldId="5952"/>
            <ac:picMk id="20" creationId="{516EF9A6-5DFC-4D7F-B343-BC6349748DF0}"/>
          </ac:picMkLst>
        </pc:picChg>
        <pc:picChg chg="add del mod">
          <ac:chgData name="Piotr Starczyński" userId="dc30f4bf-33af-43bd-8a93-22fb8b326249" providerId="ADAL" clId="{53EE1CAE-723C-4E22-9F79-66AE22FDFE07}" dt="2021-09-20T11:27:11.393" v="580" actId="478"/>
          <ac:picMkLst>
            <pc:docMk/>
            <pc:sldMk cId="2146582749" sldId="5952"/>
            <ac:picMk id="21" creationId="{938FA0B2-D247-419C-92F4-10C28E04B0EB}"/>
          </ac:picMkLst>
        </pc:picChg>
        <pc:picChg chg="add del mod">
          <ac:chgData name="Piotr Starczyński" userId="dc30f4bf-33af-43bd-8a93-22fb8b326249" providerId="ADAL" clId="{53EE1CAE-723C-4E22-9F79-66AE22FDFE07}" dt="2021-09-20T11:56:54.429" v="935" actId="1076"/>
          <ac:picMkLst>
            <pc:docMk/>
            <pc:sldMk cId="2146582749" sldId="5952"/>
            <ac:picMk id="23" creationId="{BEC66C8A-CA85-4D75-BF7C-69B43663C2D8}"/>
          </ac:picMkLst>
        </pc:picChg>
        <pc:picChg chg="add del mod">
          <ac:chgData name="Piotr Starczyński" userId="dc30f4bf-33af-43bd-8a93-22fb8b326249" providerId="ADAL" clId="{53EE1CAE-723C-4E22-9F79-66AE22FDFE07}" dt="2021-09-20T11:31:07.482" v="643" actId="478"/>
          <ac:picMkLst>
            <pc:docMk/>
            <pc:sldMk cId="2146582749" sldId="5952"/>
            <ac:picMk id="25" creationId="{E928BAD5-529B-4EA7-B9C1-B872FA5B242A}"/>
          </ac:picMkLst>
        </pc:picChg>
        <pc:picChg chg="add del mod">
          <ac:chgData name="Piotr Starczyński" userId="dc30f4bf-33af-43bd-8a93-22fb8b326249" providerId="ADAL" clId="{53EE1CAE-723C-4E22-9F79-66AE22FDFE07}" dt="2021-09-20T11:31:07.482" v="643" actId="478"/>
          <ac:picMkLst>
            <pc:docMk/>
            <pc:sldMk cId="2146582749" sldId="5952"/>
            <ac:picMk id="26" creationId="{46EB012C-3B87-4B73-B0E9-171B54A17EB6}"/>
          </ac:picMkLst>
        </pc:picChg>
        <pc:picChg chg="mod topLvl">
          <ac:chgData name="Piotr Starczyński" userId="dc30f4bf-33af-43bd-8a93-22fb8b326249" providerId="ADAL" clId="{53EE1CAE-723C-4E22-9F79-66AE22FDFE07}" dt="2021-09-20T11:57:41.582" v="947" actId="164"/>
          <ac:picMkLst>
            <pc:docMk/>
            <pc:sldMk cId="2146582749" sldId="5952"/>
            <ac:picMk id="33" creationId="{60D0ED76-7506-4B3E-AA11-BC4DCBF2FA42}"/>
          </ac:picMkLst>
        </pc:picChg>
        <pc:picChg chg="mod topLvl">
          <ac:chgData name="Piotr Starczyński" userId="dc30f4bf-33af-43bd-8a93-22fb8b326249" providerId="ADAL" clId="{53EE1CAE-723C-4E22-9F79-66AE22FDFE07}" dt="2021-09-20T11:57:54.931" v="949" actId="164"/>
          <ac:picMkLst>
            <pc:docMk/>
            <pc:sldMk cId="2146582749" sldId="5952"/>
            <ac:picMk id="34" creationId="{0F48B79E-4B59-4116-AE34-5CB80160164A}"/>
          </ac:picMkLst>
        </pc:picChg>
        <pc:picChg chg="del mod topLvl">
          <ac:chgData name="Piotr Starczyński" userId="dc30f4bf-33af-43bd-8a93-22fb8b326249" providerId="ADAL" clId="{53EE1CAE-723C-4E22-9F79-66AE22FDFE07}" dt="2021-09-20T11:51:48.288" v="855" actId="478"/>
          <ac:picMkLst>
            <pc:docMk/>
            <pc:sldMk cId="2146582749" sldId="5952"/>
            <ac:picMk id="39" creationId="{3D3A8CA2-7485-402A-A862-6D73757AEBF5}"/>
          </ac:picMkLst>
        </pc:picChg>
        <pc:picChg chg="mod topLvl">
          <ac:chgData name="Piotr Starczyński" userId="dc30f4bf-33af-43bd-8a93-22fb8b326249" providerId="ADAL" clId="{53EE1CAE-723C-4E22-9F79-66AE22FDFE07}" dt="2021-09-20T11:36:13.858" v="733" actId="164"/>
          <ac:picMkLst>
            <pc:docMk/>
            <pc:sldMk cId="2146582749" sldId="5952"/>
            <ac:picMk id="40" creationId="{65C57F03-8ACA-4673-8E6C-9B7C1126196B}"/>
          </ac:picMkLst>
        </pc:picChg>
        <pc:picChg chg="add mod">
          <ac:chgData name="Piotr Starczyński" userId="dc30f4bf-33af-43bd-8a93-22fb8b326249" providerId="ADAL" clId="{53EE1CAE-723C-4E22-9F79-66AE22FDFE07}" dt="2021-09-20T11:52:04.754" v="861" actId="1076"/>
          <ac:picMkLst>
            <pc:docMk/>
            <pc:sldMk cId="2146582749" sldId="5952"/>
            <ac:picMk id="46" creationId="{4250E990-16E1-4DCD-8348-6F5366C7D50A}"/>
          </ac:picMkLst>
        </pc:picChg>
        <pc:picChg chg="add mod topLvl">
          <ac:chgData name="Piotr Starczyński" userId="dc30f4bf-33af-43bd-8a93-22fb8b326249" providerId="ADAL" clId="{53EE1CAE-723C-4E22-9F79-66AE22FDFE07}" dt="2021-09-20T12:01:00.248" v="1040" actId="164"/>
          <ac:picMkLst>
            <pc:docMk/>
            <pc:sldMk cId="2146582749" sldId="5952"/>
            <ac:picMk id="68" creationId="{2E6B9C4C-AD1D-41A3-8752-ADB49AB898BE}"/>
          </ac:picMkLst>
        </pc:picChg>
        <pc:picChg chg="add del mod topLvl">
          <ac:chgData name="Piotr Starczyński" userId="dc30f4bf-33af-43bd-8a93-22fb8b326249" providerId="ADAL" clId="{53EE1CAE-723C-4E22-9F79-66AE22FDFE07}" dt="2021-09-20T12:00:23.494" v="1009" actId="478"/>
          <ac:picMkLst>
            <pc:docMk/>
            <pc:sldMk cId="2146582749" sldId="5952"/>
            <ac:picMk id="69" creationId="{6D12AAA5-D8EB-4AF4-9F8F-AB537DA8C1D7}"/>
          </ac:picMkLst>
        </pc:picChg>
        <pc:picChg chg="add del mod">
          <ac:chgData name="Piotr Starczyński" userId="dc30f4bf-33af-43bd-8a93-22fb8b326249" providerId="ADAL" clId="{53EE1CAE-723C-4E22-9F79-66AE22FDFE07}" dt="2021-09-20T12:02:56.909" v="1066"/>
          <ac:picMkLst>
            <pc:docMk/>
            <pc:sldMk cId="2146582749" sldId="5952"/>
            <ac:picMk id="99" creationId="{522C4609-B47F-43DF-8D93-F8DE0C8500BA}"/>
          </ac:picMkLst>
        </pc:picChg>
        <pc:picChg chg="add mod">
          <ac:chgData name="Piotr Starczyński" userId="dc30f4bf-33af-43bd-8a93-22fb8b326249" providerId="ADAL" clId="{53EE1CAE-723C-4E22-9F79-66AE22FDFE07}" dt="2021-09-20T13:08:07.645" v="1102" actId="1076"/>
          <ac:picMkLst>
            <pc:docMk/>
            <pc:sldMk cId="2146582749" sldId="5952"/>
            <ac:picMk id="100" creationId="{6654D7CA-0095-4AA3-93C7-8A51CE9B56F4}"/>
          </ac:picMkLst>
        </pc:picChg>
        <pc:picChg chg="add mod">
          <ac:chgData name="Piotr Starczyński" userId="dc30f4bf-33af-43bd-8a93-22fb8b326249" providerId="ADAL" clId="{53EE1CAE-723C-4E22-9F79-66AE22FDFE07}" dt="2021-09-20T13:09:36.587" v="1119" actId="164"/>
          <ac:picMkLst>
            <pc:docMk/>
            <pc:sldMk cId="2146582749" sldId="5952"/>
            <ac:picMk id="102" creationId="{1733D865-D681-4DD0-9F39-129461895CAC}"/>
          </ac:picMkLst>
        </pc:picChg>
        <pc:picChg chg="add mod">
          <ac:chgData name="Piotr Starczyński" userId="dc30f4bf-33af-43bd-8a93-22fb8b326249" providerId="ADAL" clId="{53EE1CAE-723C-4E22-9F79-66AE22FDFE07}" dt="2021-09-20T13:09:36.587" v="1119" actId="164"/>
          <ac:picMkLst>
            <pc:docMk/>
            <pc:sldMk cId="2146582749" sldId="5952"/>
            <ac:picMk id="103" creationId="{04DEF02C-EA46-442F-B69E-6AE332099949}"/>
          </ac:picMkLst>
        </pc:picChg>
        <pc:picChg chg="add mod topLvl">
          <ac:chgData name="Piotr Starczyński" userId="dc30f4bf-33af-43bd-8a93-22fb8b326249" providerId="ADAL" clId="{53EE1CAE-723C-4E22-9F79-66AE22FDFE07}" dt="2021-09-20T12:01:00.248" v="1040" actId="164"/>
          <ac:picMkLst>
            <pc:docMk/>
            <pc:sldMk cId="2146582749" sldId="5952"/>
            <ac:picMk id="2050" creationId="{631D622D-729E-45C9-A5B1-63866FA94B84}"/>
          </ac:picMkLst>
        </pc:picChg>
        <pc:picChg chg="add mod">
          <ac:chgData name="Piotr Starczyński" userId="dc30f4bf-33af-43bd-8a93-22fb8b326249" providerId="ADAL" clId="{53EE1CAE-723C-4E22-9F79-66AE22FDFE07}" dt="2021-09-20T13:09:36.587" v="1119" actId="164"/>
          <ac:picMkLst>
            <pc:docMk/>
            <pc:sldMk cId="2146582749" sldId="5952"/>
            <ac:picMk id="2052" creationId="{1C15CC77-A5A3-44AD-B3AA-F0CF6AFD7265}"/>
          </ac:picMkLst>
        </pc:picChg>
        <pc:cxnChg chg="add del mod">
          <ac:chgData name="Piotr Starczyński" userId="dc30f4bf-33af-43bd-8a93-22fb8b326249" providerId="ADAL" clId="{53EE1CAE-723C-4E22-9F79-66AE22FDFE07}" dt="2021-09-20T11:51:38.406" v="853" actId="478"/>
          <ac:cxnSpMkLst>
            <pc:docMk/>
            <pc:sldMk cId="2146582749" sldId="5952"/>
            <ac:cxnSpMk id="44" creationId="{9E4566D9-0983-4EB4-AC9B-91A47B79BC04}"/>
          </ac:cxnSpMkLst>
        </pc:cxnChg>
        <pc:cxnChg chg="add mod">
          <ac:chgData name="Piotr Starczyński" userId="dc30f4bf-33af-43bd-8a93-22fb8b326249" providerId="ADAL" clId="{53EE1CAE-723C-4E22-9F79-66AE22FDFE07}" dt="2021-09-20T11:56:54.429" v="935" actId="1076"/>
          <ac:cxnSpMkLst>
            <pc:docMk/>
            <pc:sldMk cId="2146582749" sldId="5952"/>
            <ac:cxnSpMk id="48" creationId="{849A5B22-3D92-4814-A541-C3F1235CE035}"/>
          </ac:cxnSpMkLst>
        </pc:cxnChg>
        <pc:cxnChg chg="add del mod">
          <ac:chgData name="Piotr Starczyński" userId="dc30f4bf-33af-43bd-8a93-22fb8b326249" providerId="ADAL" clId="{53EE1CAE-723C-4E22-9F79-66AE22FDFE07}" dt="2021-09-20T11:34:33.427" v="723" actId="478"/>
          <ac:cxnSpMkLst>
            <pc:docMk/>
            <pc:sldMk cId="2146582749" sldId="5952"/>
            <ac:cxnSpMk id="52" creationId="{BB34C70B-5EF7-4DE8-BD5A-0A0786B58E9D}"/>
          </ac:cxnSpMkLst>
        </pc:cxnChg>
        <pc:cxnChg chg="add mod">
          <ac:chgData name="Piotr Starczyński" userId="dc30f4bf-33af-43bd-8a93-22fb8b326249" providerId="ADAL" clId="{53EE1CAE-723C-4E22-9F79-66AE22FDFE07}" dt="2021-09-20T12:00:03.408" v="1000" actId="164"/>
          <ac:cxnSpMkLst>
            <pc:docMk/>
            <pc:sldMk cId="2146582749" sldId="5952"/>
            <ac:cxnSpMk id="56" creationId="{D8AC6670-5751-4588-AA43-563C80687ACD}"/>
          </ac:cxnSpMkLst>
        </pc:cxnChg>
        <pc:cxnChg chg="add del mod">
          <ac:chgData name="Piotr Starczyński" userId="dc30f4bf-33af-43bd-8a93-22fb8b326249" providerId="ADAL" clId="{53EE1CAE-723C-4E22-9F79-66AE22FDFE07}" dt="2021-09-20T11:51:49.324" v="856" actId="478"/>
          <ac:cxnSpMkLst>
            <pc:docMk/>
            <pc:sldMk cId="2146582749" sldId="5952"/>
            <ac:cxnSpMk id="57" creationId="{0929F2D2-D95D-4FC2-BEC2-10A0A7242BE0}"/>
          </ac:cxnSpMkLst>
        </pc:cxnChg>
        <pc:cxnChg chg="add mod">
          <ac:chgData name="Piotr Starczyński" userId="dc30f4bf-33af-43bd-8a93-22fb8b326249" providerId="ADAL" clId="{53EE1CAE-723C-4E22-9F79-66AE22FDFE07}" dt="2021-09-20T11:57:18.944" v="945" actId="14100"/>
          <ac:cxnSpMkLst>
            <pc:docMk/>
            <pc:sldMk cId="2146582749" sldId="5952"/>
            <ac:cxnSpMk id="73" creationId="{9792D955-6DBF-4CCB-A061-7086DE7A1D63}"/>
          </ac:cxnSpMkLst>
        </pc:cxnChg>
        <pc:cxnChg chg="add mod topLvl">
          <ac:chgData name="Piotr Starczyński" userId="dc30f4bf-33af-43bd-8a93-22fb8b326249" providerId="ADAL" clId="{53EE1CAE-723C-4E22-9F79-66AE22FDFE07}" dt="2021-09-20T12:00:03.408" v="1000" actId="164"/>
          <ac:cxnSpMkLst>
            <pc:docMk/>
            <pc:sldMk cId="2146582749" sldId="5952"/>
            <ac:cxnSpMk id="85" creationId="{2EAB914E-5DD5-4110-8DD8-1DB5B1006A74}"/>
          </ac:cxnSpMkLst>
        </pc:cxnChg>
        <pc:cxnChg chg="add mod">
          <ac:chgData name="Piotr Starczyński" userId="dc30f4bf-33af-43bd-8a93-22fb8b326249" providerId="ADAL" clId="{53EE1CAE-723C-4E22-9F79-66AE22FDFE07}" dt="2021-09-20T12:00:03.408" v="1000" actId="164"/>
          <ac:cxnSpMkLst>
            <pc:docMk/>
            <pc:sldMk cId="2146582749" sldId="5952"/>
            <ac:cxnSpMk id="88" creationId="{F314076B-2200-4D8A-BD98-4F61030EDED6}"/>
          </ac:cxnSpMkLst>
        </pc:cxnChg>
      </pc:sldChg>
      <pc:sldChg chg="addSp delSp modSp add mod ord modAnim modNotesTx">
        <pc:chgData name="Piotr Starczyński" userId="dc30f4bf-33af-43bd-8a93-22fb8b326249" providerId="ADAL" clId="{53EE1CAE-723C-4E22-9F79-66AE22FDFE07}" dt="2021-09-21T11:56:28.291" v="3175" actId="6549"/>
        <pc:sldMkLst>
          <pc:docMk/>
          <pc:sldMk cId="2567964784" sldId="5953"/>
        </pc:sldMkLst>
        <pc:spChg chg="mod">
          <ac:chgData name="Piotr Starczyński" userId="dc30f4bf-33af-43bd-8a93-22fb8b326249" providerId="ADAL" clId="{53EE1CAE-723C-4E22-9F79-66AE22FDFE07}" dt="2021-09-20T11:43:40.222" v="842" actId="20577"/>
          <ac:spMkLst>
            <pc:docMk/>
            <pc:sldMk cId="2567964784" sldId="5953"/>
            <ac:spMk id="10" creationId="{48910E9F-5488-4592-8C46-113182094733}"/>
          </ac:spMkLst>
        </pc:spChg>
        <pc:spChg chg="mod">
          <ac:chgData name="Piotr Starczyński" userId="dc30f4bf-33af-43bd-8a93-22fb8b326249" providerId="ADAL" clId="{53EE1CAE-723C-4E22-9F79-66AE22FDFE07}" dt="2021-09-20T11:42:59.299" v="793" actId="1076"/>
          <ac:spMkLst>
            <pc:docMk/>
            <pc:sldMk cId="2567964784" sldId="5953"/>
            <ac:spMk id="17" creationId="{3989E495-0DC2-436A-AF23-F07166700A61}"/>
          </ac:spMkLst>
        </pc:spChg>
        <pc:spChg chg="add mod">
          <ac:chgData name="Piotr Starczyński" userId="dc30f4bf-33af-43bd-8a93-22fb8b326249" providerId="ADAL" clId="{53EE1CAE-723C-4E22-9F79-66AE22FDFE07}" dt="2021-09-20T11:40:27.083" v="778" actId="1076"/>
          <ac:spMkLst>
            <pc:docMk/>
            <pc:sldMk cId="2567964784" sldId="5953"/>
            <ac:spMk id="32" creationId="{40C265C8-0715-432B-8003-01FABE661ED0}"/>
          </ac:spMkLst>
        </pc:spChg>
        <pc:spChg chg="mod">
          <ac:chgData name="Piotr Starczyński" userId="dc30f4bf-33af-43bd-8a93-22fb8b326249" providerId="ADAL" clId="{53EE1CAE-723C-4E22-9F79-66AE22FDFE07}" dt="2021-09-20T11:43:05.548" v="797" actId="20577"/>
          <ac:spMkLst>
            <pc:docMk/>
            <pc:sldMk cId="2567964784" sldId="5953"/>
            <ac:spMk id="35" creationId="{DCD77F1D-5913-45DF-9D44-E36E1EAAA634}"/>
          </ac:spMkLst>
        </pc:spChg>
        <pc:spChg chg="mod">
          <ac:chgData name="Piotr Starczyński" userId="dc30f4bf-33af-43bd-8a93-22fb8b326249" providerId="ADAL" clId="{53EE1CAE-723C-4E22-9F79-66AE22FDFE07}" dt="2021-09-20T11:43:08.005" v="801" actId="20577"/>
          <ac:spMkLst>
            <pc:docMk/>
            <pc:sldMk cId="2567964784" sldId="5953"/>
            <ac:spMk id="37" creationId="{14FD2533-91F5-4D4C-95CE-98880206519B}"/>
          </ac:spMkLst>
        </pc:spChg>
        <pc:spChg chg="mod">
          <ac:chgData name="Piotr Starczyński" userId="dc30f4bf-33af-43bd-8a93-22fb8b326249" providerId="ADAL" clId="{53EE1CAE-723C-4E22-9F79-66AE22FDFE07}" dt="2021-09-20T11:43:14.502" v="811" actId="20577"/>
          <ac:spMkLst>
            <pc:docMk/>
            <pc:sldMk cId="2567964784" sldId="5953"/>
            <ac:spMk id="41" creationId="{9BF2AA5E-2254-455D-A500-1996E12C44E6}"/>
          </ac:spMkLst>
        </pc:spChg>
        <pc:spChg chg="mod">
          <ac:chgData name="Piotr Starczyński" userId="dc30f4bf-33af-43bd-8a93-22fb8b326249" providerId="ADAL" clId="{53EE1CAE-723C-4E22-9F79-66AE22FDFE07}" dt="2021-09-20T11:43:11.565" v="807" actId="20577"/>
          <ac:spMkLst>
            <pc:docMk/>
            <pc:sldMk cId="2567964784" sldId="5953"/>
            <ac:spMk id="43" creationId="{DEE33F52-2AA9-4B38-972F-A854EDA07579}"/>
          </ac:spMkLst>
        </pc:spChg>
        <pc:spChg chg="add del mod">
          <ac:chgData name="Piotr Starczyński" userId="dc30f4bf-33af-43bd-8a93-22fb8b326249" providerId="ADAL" clId="{53EE1CAE-723C-4E22-9F79-66AE22FDFE07}" dt="2021-09-20T11:40:01.709" v="764" actId="478"/>
          <ac:spMkLst>
            <pc:docMk/>
            <pc:sldMk cId="2567964784" sldId="5953"/>
            <ac:spMk id="45" creationId="{50D4DB06-8403-4F05-9869-912EF0C71EB0}"/>
          </ac:spMkLst>
        </pc:spChg>
        <pc:spChg chg="add mod">
          <ac:chgData name="Piotr Starczyński" userId="dc30f4bf-33af-43bd-8a93-22fb8b326249" providerId="ADAL" clId="{53EE1CAE-723C-4E22-9F79-66AE22FDFE07}" dt="2021-09-20T11:42:29.222" v="791" actId="14100"/>
          <ac:spMkLst>
            <pc:docMk/>
            <pc:sldMk cId="2567964784" sldId="5953"/>
            <ac:spMk id="50" creationId="{D37433F7-A8EF-448E-A503-A80EECD8D5B7}"/>
          </ac:spMkLst>
        </pc:spChg>
        <pc:picChg chg="del">
          <ac:chgData name="Piotr Starczyński" userId="dc30f4bf-33af-43bd-8a93-22fb8b326249" providerId="ADAL" clId="{53EE1CAE-723C-4E22-9F79-66AE22FDFE07}" dt="2021-09-20T11:39:10.364" v="740" actId="478"/>
          <ac:picMkLst>
            <pc:docMk/>
            <pc:sldMk cId="2567964784" sldId="5953"/>
            <ac:picMk id="23" creationId="{BEC66C8A-CA85-4D75-BF7C-69B43663C2D8}"/>
          </ac:picMkLst>
        </pc:picChg>
        <pc:picChg chg="add mod">
          <ac:chgData name="Piotr Starczyński" userId="dc30f4bf-33af-43bd-8a93-22fb8b326249" providerId="ADAL" clId="{53EE1CAE-723C-4E22-9F79-66AE22FDFE07}" dt="2021-09-20T11:42:50.502" v="792" actId="555"/>
          <ac:picMkLst>
            <pc:docMk/>
            <pc:sldMk cId="2567964784" sldId="5953"/>
            <ac:picMk id="38" creationId="{E42A3CD2-3B38-4531-8FDE-3434DA7878EA}"/>
          </ac:picMkLst>
        </pc:picChg>
        <pc:picChg chg="mod">
          <ac:chgData name="Piotr Starczyński" userId="dc30f4bf-33af-43bd-8a93-22fb8b326249" providerId="ADAL" clId="{53EE1CAE-723C-4E22-9F79-66AE22FDFE07}" dt="2021-09-20T11:42:50.502" v="792" actId="555"/>
          <ac:picMkLst>
            <pc:docMk/>
            <pc:sldMk cId="2567964784" sldId="5953"/>
            <ac:picMk id="46" creationId="{4250E990-16E1-4DCD-8348-6F5366C7D50A}"/>
          </ac:picMkLst>
        </pc:picChg>
        <pc:picChg chg="add del mod">
          <ac:chgData name="Piotr Starczyński" userId="dc30f4bf-33af-43bd-8a93-22fb8b326249" providerId="ADAL" clId="{53EE1CAE-723C-4E22-9F79-66AE22FDFE07}" dt="2021-09-20T11:40:02.165" v="765" actId="478"/>
          <ac:picMkLst>
            <pc:docMk/>
            <pc:sldMk cId="2567964784" sldId="5953"/>
            <ac:picMk id="47" creationId="{FF98CED8-577A-410E-B64F-44BDC1A86DE4}"/>
          </ac:picMkLst>
        </pc:picChg>
        <pc:picChg chg="add mod">
          <ac:chgData name="Piotr Starczyński" userId="dc30f4bf-33af-43bd-8a93-22fb8b326249" providerId="ADAL" clId="{53EE1CAE-723C-4E22-9F79-66AE22FDFE07}" dt="2021-09-20T11:42:50.502" v="792" actId="555"/>
          <ac:picMkLst>
            <pc:docMk/>
            <pc:sldMk cId="2567964784" sldId="5953"/>
            <ac:picMk id="51" creationId="{1F349673-943F-440D-A611-8560AB13A8A3}"/>
          </ac:picMkLst>
        </pc:picChg>
        <pc:picChg chg="add mod">
          <ac:chgData name="Piotr Starczyński" userId="dc30f4bf-33af-43bd-8a93-22fb8b326249" providerId="ADAL" clId="{53EE1CAE-723C-4E22-9F79-66AE22FDFE07}" dt="2021-09-20T11:41:59.942" v="790" actId="1076"/>
          <ac:picMkLst>
            <pc:docMk/>
            <pc:sldMk cId="2567964784" sldId="5953"/>
            <ac:picMk id="53" creationId="{4392F16C-4893-42D7-8EC5-7CC09B82DE84}"/>
          </ac:picMkLst>
        </pc:picChg>
        <pc:picChg chg="add mod">
          <ac:chgData name="Piotr Starczyński" userId="dc30f4bf-33af-43bd-8a93-22fb8b326249" providerId="ADAL" clId="{53EE1CAE-723C-4E22-9F79-66AE22FDFE07}" dt="2021-09-20T11:41:54.214" v="788" actId="1076"/>
          <ac:picMkLst>
            <pc:docMk/>
            <pc:sldMk cId="2567964784" sldId="5953"/>
            <ac:picMk id="1026" creationId="{AC8E8625-848C-432A-BF7C-CD5AB78ED021}"/>
          </ac:picMkLst>
        </pc:picChg>
        <pc:cxnChg chg="mod">
          <ac:chgData name="Piotr Starczyński" userId="dc30f4bf-33af-43bd-8a93-22fb8b326249" providerId="ADAL" clId="{53EE1CAE-723C-4E22-9F79-66AE22FDFE07}" dt="2021-09-20T11:42:50.502" v="792" actId="555"/>
          <ac:cxnSpMkLst>
            <pc:docMk/>
            <pc:sldMk cId="2567964784" sldId="5953"/>
            <ac:cxnSpMk id="44" creationId="{9E4566D9-0983-4EB4-AC9B-91A47B79BC04}"/>
          </ac:cxnSpMkLst>
        </pc:cxnChg>
        <pc:cxnChg chg="del mod">
          <ac:chgData name="Piotr Starczyński" userId="dc30f4bf-33af-43bd-8a93-22fb8b326249" providerId="ADAL" clId="{53EE1CAE-723C-4E22-9F79-66AE22FDFE07}" dt="2021-09-20T11:39:11.213" v="741" actId="478"/>
          <ac:cxnSpMkLst>
            <pc:docMk/>
            <pc:sldMk cId="2567964784" sldId="5953"/>
            <ac:cxnSpMk id="48" creationId="{849A5B22-3D92-4814-A541-C3F1235CE035}"/>
          </ac:cxnSpMkLst>
        </pc:cxnChg>
        <pc:cxnChg chg="add mod">
          <ac:chgData name="Piotr Starczyński" userId="dc30f4bf-33af-43bd-8a93-22fb8b326249" providerId="ADAL" clId="{53EE1CAE-723C-4E22-9F79-66AE22FDFE07}" dt="2021-09-20T11:42:50.502" v="792" actId="555"/>
          <ac:cxnSpMkLst>
            <pc:docMk/>
            <pc:sldMk cId="2567964784" sldId="5953"/>
            <ac:cxnSpMk id="49" creationId="{7F5F764B-D8C5-4F9A-9416-D7714FB38E61}"/>
          </ac:cxnSpMkLst>
        </pc:cxnChg>
        <pc:cxnChg chg="add mod">
          <ac:chgData name="Piotr Starczyński" userId="dc30f4bf-33af-43bd-8a93-22fb8b326249" providerId="ADAL" clId="{53EE1CAE-723C-4E22-9F79-66AE22FDFE07}" dt="2021-09-20T11:42:50.502" v="792" actId="555"/>
          <ac:cxnSpMkLst>
            <pc:docMk/>
            <pc:sldMk cId="2567964784" sldId="5953"/>
            <ac:cxnSpMk id="52" creationId="{14DD9089-1247-441B-9443-4D4F9DE18AE2}"/>
          </ac:cxnSpMkLst>
        </pc:cxnChg>
        <pc:cxnChg chg="del mod">
          <ac:chgData name="Piotr Starczyński" userId="dc30f4bf-33af-43bd-8a93-22fb8b326249" providerId="ADAL" clId="{53EE1CAE-723C-4E22-9F79-66AE22FDFE07}" dt="2021-09-20T11:39:08.758" v="738" actId="478"/>
          <ac:cxnSpMkLst>
            <pc:docMk/>
            <pc:sldMk cId="2567964784" sldId="5953"/>
            <ac:cxnSpMk id="56" creationId="{D8AC6670-5751-4588-AA43-563C80687ACD}"/>
          </ac:cxnSpMkLst>
        </pc:cxnChg>
        <pc:cxnChg chg="del mod">
          <ac:chgData name="Piotr Starczyński" userId="dc30f4bf-33af-43bd-8a93-22fb8b326249" providerId="ADAL" clId="{53EE1CAE-723C-4E22-9F79-66AE22FDFE07}" dt="2021-09-20T11:39:09.563" v="739" actId="478"/>
          <ac:cxnSpMkLst>
            <pc:docMk/>
            <pc:sldMk cId="2567964784" sldId="5953"/>
            <ac:cxnSpMk id="57" creationId="{0929F2D2-D95D-4FC2-BEC2-10A0A7242BE0}"/>
          </ac:cxnSpMkLst>
        </pc:cxnChg>
      </pc:sldChg>
      <pc:sldChg chg="addSp delSp modSp add mod addAnim delAnim modAnim modNotesTx">
        <pc:chgData name="Piotr Starczyński" userId="dc30f4bf-33af-43bd-8a93-22fb8b326249" providerId="ADAL" clId="{53EE1CAE-723C-4E22-9F79-66AE22FDFE07}" dt="2021-09-21T11:56:36.367" v="3177" actId="6549"/>
        <pc:sldMkLst>
          <pc:docMk/>
          <pc:sldMk cId="1125317538" sldId="5954"/>
        </pc:sldMkLst>
        <pc:spChg chg="del">
          <ac:chgData name="Piotr Starczyński" userId="dc30f4bf-33af-43bd-8a93-22fb8b326249" providerId="ADAL" clId="{53EE1CAE-723C-4E22-9F79-66AE22FDFE07}" dt="2021-09-20T11:44:23.601" v="844" actId="478"/>
          <ac:spMkLst>
            <pc:docMk/>
            <pc:sldMk cId="1125317538" sldId="5954"/>
            <ac:spMk id="17" creationId="{3989E495-0DC2-436A-AF23-F07166700A61}"/>
          </ac:spMkLst>
        </pc:spChg>
        <pc:spChg chg="add mod">
          <ac:chgData name="Piotr Starczyński" userId="dc30f4bf-33af-43bd-8a93-22fb8b326249" providerId="ADAL" clId="{53EE1CAE-723C-4E22-9F79-66AE22FDFE07}" dt="2021-09-20T12:03:54.297" v="1089" actId="1076"/>
          <ac:spMkLst>
            <pc:docMk/>
            <pc:sldMk cId="1125317538" sldId="5954"/>
            <ac:spMk id="49" creationId="{B9A3EF8E-1442-48C8-AA23-8728CB1F97D4}"/>
          </ac:spMkLst>
        </pc:spChg>
        <pc:spChg chg="add mod">
          <ac:chgData name="Piotr Starczyński" userId="dc30f4bf-33af-43bd-8a93-22fb8b326249" providerId="ADAL" clId="{53EE1CAE-723C-4E22-9F79-66AE22FDFE07}" dt="2021-09-20T12:04:07.530" v="1092" actId="1076"/>
          <ac:spMkLst>
            <pc:docMk/>
            <pc:sldMk cId="1125317538" sldId="5954"/>
            <ac:spMk id="50" creationId="{17F57300-0885-416F-89A8-EBC208F486C9}"/>
          </ac:spMkLst>
        </pc:spChg>
        <pc:picChg chg="add mod">
          <ac:chgData name="Piotr Starczyński" userId="dc30f4bf-33af-43bd-8a93-22fb8b326249" providerId="ADAL" clId="{53EE1CAE-723C-4E22-9F79-66AE22FDFE07}" dt="2021-09-20T12:03:54.297" v="1089" actId="1076"/>
          <ac:picMkLst>
            <pc:docMk/>
            <pc:sldMk cId="1125317538" sldId="5954"/>
            <ac:picMk id="45" creationId="{C89B958A-BF35-4101-BCAE-2BDDF6C2DB5E}"/>
          </ac:picMkLst>
        </pc:picChg>
        <pc:picChg chg="add mod">
          <ac:chgData name="Piotr Starczyński" userId="dc30f4bf-33af-43bd-8a93-22fb8b326249" providerId="ADAL" clId="{53EE1CAE-723C-4E22-9F79-66AE22FDFE07}" dt="2021-09-20T12:04:02.300" v="1091" actId="1076"/>
          <ac:picMkLst>
            <pc:docMk/>
            <pc:sldMk cId="1125317538" sldId="5954"/>
            <ac:picMk id="47" creationId="{A1DF35AB-5C64-4F81-A896-5E8BB02C6BB4}"/>
          </ac:picMkLst>
        </pc:picChg>
        <pc:cxnChg chg="add mod">
          <ac:chgData name="Piotr Starczyński" userId="dc30f4bf-33af-43bd-8a93-22fb8b326249" providerId="ADAL" clId="{53EE1CAE-723C-4E22-9F79-66AE22FDFE07}" dt="2021-09-20T12:01:55.107" v="1047" actId="208"/>
          <ac:cxnSpMkLst>
            <pc:docMk/>
            <pc:sldMk cId="1125317538" sldId="5954"/>
            <ac:cxnSpMk id="4" creationId="{D498734F-B534-47B8-8A92-A2679D3181FF}"/>
          </ac:cxnSpMkLst>
        </pc:cxnChg>
        <pc:cxnChg chg="add mod">
          <ac:chgData name="Piotr Starczyński" userId="dc30f4bf-33af-43bd-8a93-22fb8b326249" providerId="ADAL" clId="{53EE1CAE-723C-4E22-9F79-66AE22FDFE07}" dt="2021-09-20T12:01:55.107" v="1047" actId="208"/>
          <ac:cxnSpMkLst>
            <pc:docMk/>
            <pc:sldMk cId="1125317538" sldId="5954"/>
            <ac:cxnSpMk id="38" creationId="{F0AE6A12-93BA-4531-9549-EDAC0D4105D4}"/>
          </ac:cxnSpMkLst>
        </pc:cxnChg>
        <pc:cxnChg chg="add del mod">
          <ac:chgData name="Piotr Starczyński" userId="dc30f4bf-33af-43bd-8a93-22fb8b326249" providerId="ADAL" clId="{53EE1CAE-723C-4E22-9F79-66AE22FDFE07}" dt="2021-09-20T11:44:26.889" v="846" actId="478"/>
          <ac:cxnSpMkLst>
            <pc:docMk/>
            <pc:sldMk cId="1125317538" sldId="5954"/>
            <ac:cxnSpMk id="44" creationId="{9E4566D9-0983-4EB4-AC9B-91A47B79BC04}"/>
          </ac:cxnSpMkLst>
        </pc:cxnChg>
        <pc:cxnChg chg="del mod">
          <ac:chgData name="Piotr Starczyński" userId="dc30f4bf-33af-43bd-8a93-22fb8b326249" providerId="ADAL" clId="{53EE1CAE-723C-4E22-9F79-66AE22FDFE07}" dt="2021-09-20T11:44:41.434" v="848" actId="478"/>
          <ac:cxnSpMkLst>
            <pc:docMk/>
            <pc:sldMk cId="1125317538" sldId="5954"/>
            <ac:cxnSpMk id="56" creationId="{D8AC6670-5751-4588-AA43-563C80687ACD}"/>
          </ac:cxnSpMkLst>
        </pc:cxnChg>
        <pc:cxnChg chg="del mod">
          <ac:chgData name="Piotr Starczyński" userId="dc30f4bf-33af-43bd-8a93-22fb8b326249" providerId="ADAL" clId="{53EE1CAE-723C-4E22-9F79-66AE22FDFE07}" dt="2021-09-20T11:44:43.042" v="849" actId="478"/>
          <ac:cxnSpMkLst>
            <pc:docMk/>
            <pc:sldMk cId="1125317538" sldId="5954"/>
            <ac:cxnSpMk id="57" creationId="{0929F2D2-D95D-4FC2-BEC2-10A0A7242BE0}"/>
          </ac:cxnSpMkLst>
        </pc:cxnChg>
      </pc:sldChg>
      <pc:sldChg chg="modSp add mod modShow">
        <pc:chgData name="Piotr Starczyński" userId="dc30f4bf-33af-43bd-8a93-22fb8b326249" providerId="ADAL" clId="{53EE1CAE-723C-4E22-9F79-66AE22FDFE07}" dt="2021-09-20T13:13:03.552" v="1181" actId="729"/>
        <pc:sldMkLst>
          <pc:docMk/>
          <pc:sldMk cId="2808765487" sldId="5955"/>
        </pc:sldMkLst>
        <pc:spChg chg="mod">
          <ac:chgData name="Piotr Starczyński" userId="dc30f4bf-33af-43bd-8a93-22fb8b326249" providerId="ADAL" clId="{53EE1CAE-723C-4E22-9F79-66AE22FDFE07}" dt="2021-09-20T13:12:35.853" v="1180" actId="27636"/>
          <ac:spMkLst>
            <pc:docMk/>
            <pc:sldMk cId="2808765487" sldId="5955"/>
            <ac:spMk id="2" creationId="{7220E19F-9964-1443-944A-F6CA24F9BCBF}"/>
          </ac:spMkLst>
        </pc:spChg>
      </pc:sldChg>
      <pc:sldChg chg="addSp modSp add mod ord modNotesTx">
        <pc:chgData name="Piotr Starczyński" userId="dc30f4bf-33af-43bd-8a93-22fb8b326249" providerId="ADAL" clId="{53EE1CAE-723C-4E22-9F79-66AE22FDFE07}" dt="2021-09-21T11:56:22.786" v="3174" actId="6549"/>
        <pc:sldMkLst>
          <pc:docMk/>
          <pc:sldMk cId="3887126585" sldId="5956"/>
        </pc:sldMkLst>
        <pc:spChg chg="add mod">
          <ac:chgData name="Piotr Starczyński" userId="dc30f4bf-33af-43bd-8a93-22fb8b326249" providerId="ADAL" clId="{53EE1CAE-723C-4E22-9F79-66AE22FDFE07}" dt="2021-09-20T13:18:12.593" v="1392" actId="208"/>
          <ac:spMkLst>
            <pc:docMk/>
            <pc:sldMk cId="3887126585" sldId="5956"/>
            <ac:spMk id="9" creationId="{E06CB295-D21C-4B6B-99DD-4E0C8DA1FD52}"/>
          </ac:spMkLst>
        </pc:spChg>
        <pc:spChg chg="mod">
          <ac:chgData name="Piotr Starczyński" userId="dc30f4bf-33af-43bd-8a93-22fb8b326249" providerId="ADAL" clId="{53EE1CAE-723C-4E22-9F79-66AE22FDFE07}" dt="2021-09-20T13:14:02.352" v="1206" actId="20577"/>
          <ac:spMkLst>
            <pc:docMk/>
            <pc:sldMk cId="3887126585" sldId="5956"/>
            <ac:spMk id="10" creationId="{48910E9F-5488-4592-8C46-113182094733}"/>
          </ac:spMkLst>
        </pc:spChg>
        <pc:spChg chg="add mod">
          <ac:chgData name="Piotr Starczyński" userId="dc30f4bf-33af-43bd-8a93-22fb8b326249" providerId="ADAL" clId="{53EE1CAE-723C-4E22-9F79-66AE22FDFE07}" dt="2021-09-20T13:18:23.022" v="1393" actId="207"/>
          <ac:spMkLst>
            <pc:docMk/>
            <pc:sldMk cId="3887126585" sldId="5956"/>
            <ac:spMk id="11" creationId="{53685E80-F000-4B5D-9D1F-DDBD00D88CD7}"/>
          </ac:spMkLst>
        </pc:spChg>
        <pc:spChg chg="add mod">
          <ac:chgData name="Piotr Starczyński" userId="dc30f4bf-33af-43bd-8a93-22fb8b326249" providerId="ADAL" clId="{53EE1CAE-723C-4E22-9F79-66AE22FDFE07}" dt="2021-09-20T13:18:12.593" v="1392" actId="208"/>
          <ac:spMkLst>
            <pc:docMk/>
            <pc:sldMk cId="3887126585" sldId="5956"/>
            <ac:spMk id="12" creationId="{5EE83C8D-4834-4705-9E12-AC69273EC3CE}"/>
          </ac:spMkLst>
        </pc:spChg>
        <pc:spChg chg="add mod">
          <ac:chgData name="Piotr Starczyński" userId="dc30f4bf-33af-43bd-8a93-22fb8b326249" providerId="ADAL" clId="{53EE1CAE-723C-4E22-9F79-66AE22FDFE07}" dt="2021-09-20T13:18:23.022" v="1393" actId="207"/>
          <ac:spMkLst>
            <pc:docMk/>
            <pc:sldMk cId="3887126585" sldId="5956"/>
            <ac:spMk id="13" creationId="{3C00532F-A1EC-4080-95D8-7997F33336E4}"/>
          </ac:spMkLst>
        </pc:spChg>
        <pc:spChg chg="mod">
          <ac:chgData name="Piotr Starczyński" userId="dc30f4bf-33af-43bd-8a93-22fb8b326249" providerId="ADAL" clId="{53EE1CAE-723C-4E22-9F79-66AE22FDFE07}" dt="2021-09-20T13:18:02.759" v="1391" actId="20577"/>
          <ac:spMkLst>
            <pc:docMk/>
            <pc:sldMk cId="3887126585" sldId="5956"/>
            <ac:spMk id="14" creationId="{CC2D18C4-87DF-47DD-8B40-660F215530E6}"/>
          </ac:spMkLst>
        </pc:spChg>
        <pc:spChg chg="add mod">
          <ac:chgData name="Piotr Starczyński" userId="dc30f4bf-33af-43bd-8a93-22fb8b326249" providerId="ADAL" clId="{53EE1CAE-723C-4E22-9F79-66AE22FDFE07}" dt="2021-09-20T13:18:12.593" v="1392" actId="208"/>
          <ac:spMkLst>
            <pc:docMk/>
            <pc:sldMk cId="3887126585" sldId="5956"/>
            <ac:spMk id="15" creationId="{4EF24088-A9AF-4437-BEED-F5A02A1D156B}"/>
          </ac:spMkLst>
        </pc:spChg>
        <pc:spChg chg="add mod">
          <ac:chgData name="Piotr Starczyński" userId="dc30f4bf-33af-43bd-8a93-22fb8b326249" providerId="ADAL" clId="{53EE1CAE-723C-4E22-9F79-66AE22FDFE07}" dt="2021-09-20T13:18:23.022" v="1393" actId="207"/>
          <ac:spMkLst>
            <pc:docMk/>
            <pc:sldMk cId="3887126585" sldId="5956"/>
            <ac:spMk id="16" creationId="{C6E0C529-A4CF-4AA6-A879-000A7987210B}"/>
          </ac:spMkLst>
        </pc:spChg>
        <pc:spChg chg="add mod">
          <ac:chgData name="Piotr Starczyński" userId="dc30f4bf-33af-43bd-8a93-22fb8b326249" providerId="ADAL" clId="{53EE1CAE-723C-4E22-9F79-66AE22FDFE07}" dt="2021-09-20T13:14:38.089" v="1222" actId="1076"/>
          <ac:spMkLst>
            <pc:docMk/>
            <pc:sldMk cId="3887126585" sldId="5956"/>
            <ac:spMk id="17" creationId="{B714E9D4-A21C-4CA1-AB7F-0662741130E3}"/>
          </ac:spMkLst>
        </pc:spChg>
        <pc:picChg chg="add mod">
          <ac:chgData name="Piotr Starczyński" userId="dc30f4bf-33af-43bd-8a93-22fb8b326249" providerId="ADAL" clId="{53EE1CAE-723C-4E22-9F79-66AE22FDFE07}" dt="2021-09-20T13:14:38.089" v="1222" actId="1076"/>
          <ac:picMkLst>
            <pc:docMk/>
            <pc:sldMk cId="3887126585" sldId="5956"/>
            <ac:picMk id="8" creationId="{10A8DC84-4BB9-4232-AD36-6F51A1FDA9CE}"/>
          </ac:picMkLst>
        </pc:picChg>
      </pc:sldChg>
      <pc:sldChg chg="addSp delSp modSp add mod modNotesTx">
        <pc:chgData name="Piotr Starczyński" userId="dc30f4bf-33af-43bd-8a93-22fb8b326249" providerId="ADAL" clId="{53EE1CAE-723C-4E22-9F79-66AE22FDFE07}" dt="2021-09-21T11:56:07.991" v="3171" actId="6549"/>
        <pc:sldMkLst>
          <pc:docMk/>
          <pc:sldMk cId="3658282361" sldId="5957"/>
        </pc:sldMkLst>
        <pc:spChg chg="del">
          <ac:chgData name="Piotr Starczyński" userId="dc30f4bf-33af-43bd-8a93-22fb8b326249" providerId="ADAL" clId="{53EE1CAE-723C-4E22-9F79-66AE22FDFE07}" dt="2021-09-20T13:18:37.630" v="1398" actId="478"/>
          <ac:spMkLst>
            <pc:docMk/>
            <pc:sldMk cId="3658282361" sldId="5957"/>
            <ac:spMk id="9" creationId="{E06CB295-D21C-4B6B-99DD-4E0C8DA1FD52}"/>
          </ac:spMkLst>
        </pc:spChg>
        <pc:spChg chg="mod">
          <ac:chgData name="Piotr Starczyński" userId="dc30f4bf-33af-43bd-8a93-22fb8b326249" providerId="ADAL" clId="{53EE1CAE-723C-4E22-9F79-66AE22FDFE07}" dt="2021-09-20T13:18:47.022" v="1411" actId="20577"/>
          <ac:spMkLst>
            <pc:docMk/>
            <pc:sldMk cId="3658282361" sldId="5957"/>
            <ac:spMk id="10" creationId="{48910E9F-5488-4592-8C46-113182094733}"/>
          </ac:spMkLst>
        </pc:spChg>
        <pc:spChg chg="del">
          <ac:chgData name="Piotr Starczyński" userId="dc30f4bf-33af-43bd-8a93-22fb8b326249" providerId="ADAL" clId="{53EE1CAE-723C-4E22-9F79-66AE22FDFE07}" dt="2021-09-20T13:18:37.630" v="1398" actId="478"/>
          <ac:spMkLst>
            <pc:docMk/>
            <pc:sldMk cId="3658282361" sldId="5957"/>
            <ac:spMk id="11" creationId="{53685E80-F000-4B5D-9D1F-DDBD00D88CD7}"/>
          </ac:spMkLst>
        </pc:spChg>
        <pc:spChg chg="del">
          <ac:chgData name="Piotr Starczyński" userId="dc30f4bf-33af-43bd-8a93-22fb8b326249" providerId="ADAL" clId="{53EE1CAE-723C-4E22-9F79-66AE22FDFE07}" dt="2021-09-20T13:18:37.630" v="1398" actId="478"/>
          <ac:spMkLst>
            <pc:docMk/>
            <pc:sldMk cId="3658282361" sldId="5957"/>
            <ac:spMk id="12" creationId="{5EE83C8D-4834-4705-9E12-AC69273EC3CE}"/>
          </ac:spMkLst>
        </pc:spChg>
        <pc:spChg chg="del">
          <ac:chgData name="Piotr Starczyński" userId="dc30f4bf-33af-43bd-8a93-22fb8b326249" providerId="ADAL" clId="{53EE1CAE-723C-4E22-9F79-66AE22FDFE07}" dt="2021-09-20T13:18:37.630" v="1398" actId="478"/>
          <ac:spMkLst>
            <pc:docMk/>
            <pc:sldMk cId="3658282361" sldId="5957"/>
            <ac:spMk id="13" creationId="{3C00532F-A1EC-4080-95D8-7997F33336E4}"/>
          </ac:spMkLst>
        </pc:spChg>
        <pc:spChg chg="del">
          <ac:chgData name="Piotr Starczyński" userId="dc30f4bf-33af-43bd-8a93-22fb8b326249" providerId="ADAL" clId="{53EE1CAE-723C-4E22-9F79-66AE22FDFE07}" dt="2021-09-20T13:18:41.085" v="1400" actId="478"/>
          <ac:spMkLst>
            <pc:docMk/>
            <pc:sldMk cId="3658282361" sldId="5957"/>
            <ac:spMk id="14" creationId="{CC2D18C4-87DF-47DD-8B40-660F215530E6}"/>
          </ac:spMkLst>
        </pc:spChg>
        <pc:spChg chg="del">
          <ac:chgData name="Piotr Starczyński" userId="dc30f4bf-33af-43bd-8a93-22fb8b326249" providerId="ADAL" clId="{53EE1CAE-723C-4E22-9F79-66AE22FDFE07}" dt="2021-09-20T13:18:37.630" v="1398" actId="478"/>
          <ac:spMkLst>
            <pc:docMk/>
            <pc:sldMk cId="3658282361" sldId="5957"/>
            <ac:spMk id="15" creationId="{4EF24088-A9AF-4437-BEED-F5A02A1D156B}"/>
          </ac:spMkLst>
        </pc:spChg>
        <pc:spChg chg="del">
          <ac:chgData name="Piotr Starczyński" userId="dc30f4bf-33af-43bd-8a93-22fb8b326249" providerId="ADAL" clId="{53EE1CAE-723C-4E22-9F79-66AE22FDFE07}" dt="2021-09-20T13:18:39.774" v="1399" actId="478"/>
          <ac:spMkLst>
            <pc:docMk/>
            <pc:sldMk cId="3658282361" sldId="5957"/>
            <ac:spMk id="16" creationId="{C6E0C529-A4CF-4AA6-A879-000A7987210B}"/>
          </ac:spMkLst>
        </pc:spChg>
        <pc:spChg chg="del">
          <ac:chgData name="Piotr Starczyński" userId="dc30f4bf-33af-43bd-8a93-22fb8b326249" providerId="ADAL" clId="{53EE1CAE-723C-4E22-9F79-66AE22FDFE07}" dt="2021-09-20T13:18:37.630" v="1398" actId="478"/>
          <ac:spMkLst>
            <pc:docMk/>
            <pc:sldMk cId="3658282361" sldId="5957"/>
            <ac:spMk id="17" creationId="{B714E9D4-A21C-4CA1-AB7F-0662741130E3}"/>
          </ac:spMkLst>
        </pc:spChg>
        <pc:picChg chg="add mod">
          <ac:chgData name="Piotr Starczyński" userId="dc30f4bf-33af-43bd-8a93-22fb8b326249" providerId="ADAL" clId="{53EE1CAE-723C-4E22-9F79-66AE22FDFE07}" dt="2021-09-20T13:21:41.882" v="1415" actId="14100"/>
          <ac:picMkLst>
            <pc:docMk/>
            <pc:sldMk cId="3658282361" sldId="5957"/>
            <ac:picMk id="4" creationId="{610D153C-2F3D-4EB0-8D4B-F0066292FEFD}"/>
          </ac:picMkLst>
        </pc:picChg>
        <pc:picChg chg="del mod">
          <ac:chgData name="Piotr Starczyński" userId="dc30f4bf-33af-43bd-8a93-22fb8b326249" providerId="ADAL" clId="{53EE1CAE-723C-4E22-9F79-66AE22FDFE07}" dt="2021-09-20T13:18:35.135" v="1397" actId="478"/>
          <ac:picMkLst>
            <pc:docMk/>
            <pc:sldMk cId="3658282361" sldId="5957"/>
            <ac:picMk id="8" creationId="{10A8DC84-4BB9-4232-AD36-6F51A1FDA9CE}"/>
          </ac:picMkLst>
        </pc:picChg>
      </pc:sldChg>
      <pc:sldChg chg="addSp delSp modSp add mod modNotesTx">
        <pc:chgData name="Piotr Starczyński" userId="dc30f4bf-33af-43bd-8a93-22fb8b326249" providerId="ADAL" clId="{53EE1CAE-723C-4E22-9F79-66AE22FDFE07}" dt="2021-09-21T11:56:05.199" v="3170" actId="6549"/>
        <pc:sldMkLst>
          <pc:docMk/>
          <pc:sldMk cId="898214115" sldId="5958"/>
        </pc:sldMkLst>
        <pc:spChg chg="mod">
          <ac:chgData name="Piotr Starczyński" userId="dc30f4bf-33af-43bd-8a93-22fb8b326249" providerId="ADAL" clId="{53EE1CAE-723C-4E22-9F79-66AE22FDFE07}" dt="2021-09-20T14:05:43.373" v="1471" actId="20577"/>
          <ac:spMkLst>
            <pc:docMk/>
            <pc:sldMk cId="898214115" sldId="5958"/>
            <ac:spMk id="5" creationId="{51355142-645F-4C73-9ED1-CF48E037E747}"/>
          </ac:spMkLst>
        </pc:spChg>
        <pc:spChg chg="mod">
          <ac:chgData name="Piotr Starczyński" userId="dc30f4bf-33af-43bd-8a93-22fb8b326249" providerId="ADAL" clId="{53EE1CAE-723C-4E22-9F79-66AE22FDFE07}" dt="2021-09-20T14:05:33.045" v="1458" actId="20577"/>
          <ac:spMkLst>
            <pc:docMk/>
            <pc:sldMk cId="898214115" sldId="5958"/>
            <ac:spMk id="12" creationId="{3FCA2796-1BBD-43CD-82EA-36447A609BF7}"/>
          </ac:spMkLst>
        </pc:spChg>
        <pc:picChg chg="add mod">
          <ac:chgData name="Piotr Starczyński" userId="dc30f4bf-33af-43bd-8a93-22fb8b326249" providerId="ADAL" clId="{53EE1CAE-723C-4E22-9F79-66AE22FDFE07}" dt="2021-09-20T14:05:20.672" v="1426" actId="1076"/>
          <ac:picMkLst>
            <pc:docMk/>
            <pc:sldMk cId="898214115" sldId="5958"/>
            <ac:picMk id="8" creationId="{FCC52F82-0B9F-43DB-A27B-458A1FECD480}"/>
          </ac:picMkLst>
        </pc:picChg>
        <pc:picChg chg="del">
          <ac:chgData name="Piotr Starczyński" userId="dc30f4bf-33af-43bd-8a93-22fb8b326249" providerId="ADAL" clId="{53EE1CAE-723C-4E22-9F79-66AE22FDFE07}" dt="2021-09-20T14:05:12.574" v="1422" actId="478"/>
          <ac:picMkLst>
            <pc:docMk/>
            <pc:sldMk cId="898214115" sldId="5958"/>
            <ac:picMk id="11" creationId="{274DB374-9325-45A4-B486-1A28C89CF036}"/>
          </ac:picMkLst>
        </pc:picChg>
      </pc:sldChg>
      <pc:sldChg chg="add del">
        <pc:chgData name="Piotr Starczyński" userId="dc30f4bf-33af-43bd-8a93-22fb8b326249" providerId="ADAL" clId="{53EE1CAE-723C-4E22-9F79-66AE22FDFE07}" dt="2021-09-20T14:05:06.230" v="1420"/>
        <pc:sldMkLst>
          <pc:docMk/>
          <pc:sldMk cId="2089344927" sldId="5958"/>
        </pc:sldMkLst>
      </pc:sldChg>
      <pc:sldChg chg="addSp delSp modSp add mod modAnim modNotesTx">
        <pc:chgData name="Piotr Starczyński" userId="dc30f4bf-33af-43bd-8a93-22fb8b326249" providerId="ADAL" clId="{53EE1CAE-723C-4E22-9F79-66AE22FDFE07}" dt="2021-09-21T11:55:59.710" v="3168" actId="6549"/>
        <pc:sldMkLst>
          <pc:docMk/>
          <pc:sldMk cId="1869161041" sldId="5959"/>
        </pc:sldMkLst>
        <pc:spChg chg="mod">
          <ac:chgData name="Piotr Starczyński" userId="dc30f4bf-33af-43bd-8a93-22fb8b326249" providerId="ADAL" clId="{53EE1CAE-723C-4E22-9F79-66AE22FDFE07}" dt="2021-09-20T14:26:08.778" v="1855" actId="1076"/>
          <ac:spMkLst>
            <pc:docMk/>
            <pc:sldMk cId="1869161041" sldId="5959"/>
            <ac:spMk id="27" creationId="{9AEA9648-0B34-4D08-9D69-BDDAE0B4284F}"/>
          </ac:spMkLst>
        </pc:spChg>
        <pc:spChg chg="mod">
          <ac:chgData name="Piotr Starczyński" userId="dc30f4bf-33af-43bd-8a93-22fb8b326249" providerId="ADAL" clId="{53EE1CAE-723C-4E22-9F79-66AE22FDFE07}" dt="2021-09-20T14:26:08.778" v="1855" actId="1076"/>
          <ac:spMkLst>
            <pc:docMk/>
            <pc:sldMk cId="1869161041" sldId="5959"/>
            <ac:spMk id="28" creationId="{410AA89C-E94F-47DE-A382-6FD79E445546}"/>
          </ac:spMkLst>
        </pc:spChg>
        <pc:spChg chg="mod">
          <ac:chgData name="Piotr Starczyński" userId="dc30f4bf-33af-43bd-8a93-22fb8b326249" providerId="ADAL" clId="{53EE1CAE-723C-4E22-9F79-66AE22FDFE07}" dt="2021-09-20T14:26:08.778" v="1855" actId="1076"/>
          <ac:spMkLst>
            <pc:docMk/>
            <pc:sldMk cId="1869161041" sldId="5959"/>
            <ac:spMk id="31" creationId="{EAAE1FAE-DAAF-4FAE-93E5-463C7CBA4885}"/>
          </ac:spMkLst>
        </pc:spChg>
        <pc:spChg chg="mod">
          <ac:chgData name="Piotr Starczyński" userId="dc30f4bf-33af-43bd-8a93-22fb8b326249" providerId="ADAL" clId="{53EE1CAE-723C-4E22-9F79-66AE22FDFE07}" dt="2021-09-20T14:26:08.778" v="1855" actId="1076"/>
          <ac:spMkLst>
            <pc:docMk/>
            <pc:sldMk cId="1869161041" sldId="5959"/>
            <ac:spMk id="35" creationId="{DCD77F1D-5913-45DF-9D44-E36E1EAAA634}"/>
          </ac:spMkLst>
        </pc:spChg>
        <pc:spChg chg="mod">
          <ac:chgData name="Piotr Starczyński" userId="dc30f4bf-33af-43bd-8a93-22fb8b326249" providerId="ADAL" clId="{53EE1CAE-723C-4E22-9F79-66AE22FDFE07}" dt="2021-09-20T14:26:08.778" v="1855" actId="1076"/>
          <ac:spMkLst>
            <pc:docMk/>
            <pc:sldMk cId="1869161041" sldId="5959"/>
            <ac:spMk id="36" creationId="{CDB59E74-19E9-40E4-BA34-970A4D43F4C3}"/>
          </ac:spMkLst>
        </pc:spChg>
        <pc:spChg chg="mod">
          <ac:chgData name="Piotr Starczyński" userId="dc30f4bf-33af-43bd-8a93-22fb8b326249" providerId="ADAL" clId="{53EE1CAE-723C-4E22-9F79-66AE22FDFE07}" dt="2021-09-20T14:26:08.778" v="1855" actId="1076"/>
          <ac:spMkLst>
            <pc:docMk/>
            <pc:sldMk cId="1869161041" sldId="5959"/>
            <ac:spMk id="37" creationId="{14FD2533-91F5-4D4C-95CE-98880206519B}"/>
          </ac:spMkLst>
        </pc:spChg>
        <pc:spChg chg="mod">
          <ac:chgData name="Piotr Starczyński" userId="dc30f4bf-33af-43bd-8a93-22fb8b326249" providerId="ADAL" clId="{53EE1CAE-723C-4E22-9F79-66AE22FDFE07}" dt="2021-09-20T14:26:08.778" v="1855" actId="1076"/>
          <ac:spMkLst>
            <pc:docMk/>
            <pc:sldMk cId="1869161041" sldId="5959"/>
            <ac:spMk id="41" creationId="{9BF2AA5E-2254-455D-A500-1996E12C44E6}"/>
          </ac:spMkLst>
        </pc:spChg>
        <pc:spChg chg="mod">
          <ac:chgData name="Piotr Starczyński" userId="dc30f4bf-33af-43bd-8a93-22fb8b326249" providerId="ADAL" clId="{53EE1CAE-723C-4E22-9F79-66AE22FDFE07}" dt="2021-09-20T14:26:08.778" v="1855" actId="1076"/>
          <ac:spMkLst>
            <pc:docMk/>
            <pc:sldMk cId="1869161041" sldId="5959"/>
            <ac:spMk id="42" creationId="{5B8804DA-1813-4449-AC20-F948282C4E06}"/>
          </ac:spMkLst>
        </pc:spChg>
        <pc:spChg chg="mod">
          <ac:chgData name="Piotr Starczyński" userId="dc30f4bf-33af-43bd-8a93-22fb8b326249" providerId="ADAL" clId="{53EE1CAE-723C-4E22-9F79-66AE22FDFE07}" dt="2021-09-20T14:26:08.778" v="1855" actId="1076"/>
          <ac:spMkLst>
            <pc:docMk/>
            <pc:sldMk cId="1869161041" sldId="5959"/>
            <ac:spMk id="43" creationId="{DEE33F52-2AA9-4B38-972F-A854EDA07579}"/>
          </ac:spMkLst>
        </pc:spChg>
        <pc:spChg chg="del">
          <ac:chgData name="Piotr Starczyński" userId="dc30f4bf-33af-43bd-8a93-22fb8b326249" providerId="ADAL" clId="{53EE1CAE-723C-4E22-9F79-66AE22FDFE07}" dt="2021-09-20T14:22:14.718" v="1810" actId="478"/>
          <ac:spMkLst>
            <pc:docMk/>
            <pc:sldMk cId="1869161041" sldId="5959"/>
            <ac:spMk id="49" creationId="{B9A3EF8E-1442-48C8-AA23-8728CB1F97D4}"/>
          </ac:spMkLst>
        </pc:spChg>
        <pc:spChg chg="mod">
          <ac:chgData name="Piotr Starczyński" userId="dc30f4bf-33af-43bd-8a93-22fb8b326249" providerId="ADAL" clId="{53EE1CAE-723C-4E22-9F79-66AE22FDFE07}" dt="2021-09-20T14:26:08.778" v="1855" actId="1076"/>
          <ac:spMkLst>
            <pc:docMk/>
            <pc:sldMk cId="1869161041" sldId="5959"/>
            <ac:spMk id="50" creationId="{17F57300-0885-416F-89A8-EBC208F486C9}"/>
          </ac:spMkLst>
        </pc:spChg>
        <pc:spChg chg="add del mod">
          <ac:chgData name="Piotr Starczyński" userId="dc30f4bf-33af-43bd-8a93-22fb8b326249" providerId="ADAL" clId="{53EE1CAE-723C-4E22-9F79-66AE22FDFE07}" dt="2021-09-20T14:18:23.836" v="1757" actId="478"/>
          <ac:spMkLst>
            <pc:docMk/>
            <pc:sldMk cId="1869161041" sldId="5959"/>
            <ac:spMk id="58" creationId="{7974E1F8-28D6-4C07-B5E1-33B96CC99F60}"/>
          </ac:spMkLst>
        </pc:spChg>
        <pc:spChg chg="add del mod">
          <ac:chgData name="Piotr Starczyński" userId="dc30f4bf-33af-43bd-8a93-22fb8b326249" providerId="ADAL" clId="{53EE1CAE-723C-4E22-9F79-66AE22FDFE07}" dt="2021-09-20T14:18:25.108" v="1758" actId="478"/>
          <ac:spMkLst>
            <pc:docMk/>
            <pc:sldMk cId="1869161041" sldId="5959"/>
            <ac:spMk id="59" creationId="{C7DFFB59-70E3-410E-9015-374189CBE5F6}"/>
          </ac:spMkLst>
        </pc:spChg>
        <pc:spChg chg="add mod">
          <ac:chgData name="Piotr Starczyński" userId="dc30f4bf-33af-43bd-8a93-22fb8b326249" providerId="ADAL" clId="{53EE1CAE-723C-4E22-9F79-66AE22FDFE07}" dt="2021-09-20T16:40:16.441" v="2545" actId="1076"/>
          <ac:spMkLst>
            <pc:docMk/>
            <pc:sldMk cId="1869161041" sldId="5959"/>
            <ac:spMk id="60" creationId="{98769A5E-3F8C-4D4E-82C8-B7194D8C6A69}"/>
          </ac:spMkLst>
        </pc:spChg>
        <pc:spChg chg="add mod">
          <ac:chgData name="Piotr Starczyński" userId="dc30f4bf-33af-43bd-8a93-22fb8b326249" providerId="ADAL" clId="{53EE1CAE-723C-4E22-9F79-66AE22FDFE07}" dt="2021-09-20T16:42:59.059" v="2554" actId="14100"/>
          <ac:spMkLst>
            <pc:docMk/>
            <pc:sldMk cId="1869161041" sldId="5959"/>
            <ac:spMk id="82" creationId="{D1AB1992-1DB6-47C4-A466-329A47E09C80}"/>
          </ac:spMkLst>
        </pc:spChg>
        <pc:spChg chg="add mod">
          <ac:chgData name="Piotr Starczyński" userId="dc30f4bf-33af-43bd-8a93-22fb8b326249" providerId="ADAL" clId="{53EE1CAE-723C-4E22-9F79-66AE22FDFE07}" dt="2021-09-20T14:26:08.778" v="1855" actId="1076"/>
          <ac:spMkLst>
            <pc:docMk/>
            <pc:sldMk cId="1869161041" sldId="5959"/>
            <ac:spMk id="84" creationId="{32CA8679-DFB3-4F60-ABD6-C250D13994D3}"/>
          </ac:spMkLst>
        </pc:spChg>
        <pc:spChg chg="add mod">
          <ac:chgData name="Piotr Starczyński" userId="dc30f4bf-33af-43bd-8a93-22fb8b326249" providerId="ADAL" clId="{53EE1CAE-723C-4E22-9F79-66AE22FDFE07}" dt="2021-09-20T14:26:08.778" v="1855" actId="1076"/>
          <ac:spMkLst>
            <pc:docMk/>
            <pc:sldMk cId="1869161041" sldId="5959"/>
            <ac:spMk id="86" creationId="{AC6F8E07-4EA8-4821-80F6-CCCDEC8D98C3}"/>
          </ac:spMkLst>
        </pc:spChg>
        <pc:spChg chg="add mod">
          <ac:chgData name="Piotr Starczyński" userId="dc30f4bf-33af-43bd-8a93-22fb8b326249" providerId="ADAL" clId="{53EE1CAE-723C-4E22-9F79-66AE22FDFE07}" dt="2021-09-20T16:40:30.058" v="2547" actId="1076"/>
          <ac:spMkLst>
            <pc:docMk/>
            <pc:sldMk cId="1869161041" sldId="5959"/>
            <ac:spMk id="102" creationId="{B39AD973-2CEE-481F-A7AD-9B07A687D954}"/>
          </ac:spMkLst>
        </pc:spChg>
        <pc:spChg chg="add mod">
          <ac:chgData name="Piotr Starczyński" userId="dc30f4bf-33af-43bd-8a93-22fb8b326249" providerId="ADAL" clId="{53EE1CAE-723C-4E22-9F79-66AE22FDFE07}" dt="2021-09-20T16:40:58.835" v="2549" actId="1076"/>
          <ac:spMkLst>
            <pc:docMk/>
            <pc:sldMk cId="1869161041" sldId="5959"/>
            <ac:spMk id="114" creationId="{D6343DB8-98AC-42F3-B1D6-EA955554D3A4}"/>
          </ac:spMkLst>
        </pc:spChg>
        <pc:spChg chg="mod">
          <ac:chgData name="Piotr Starczyński" userId="dc30f4bf-33af-43bd-8a93-22fb8b326249" providerId="ADAL" clId="{53EE1CAE-723C-4E22-9F79-66AE22FDFE07}" dt="2021-09-20T16:43:38.793" v="2563"/>
          <ac:spMkLst>
            <pc:docMk/>
            <pc:sldMk cId="1869161041" sldId="5959"/>
            <ac:spMk id="139" creationId="{B32E2EA1-713A-4FB2-BF69-2E0878F1B526}"/>
          </ac:spMkLst>
        </pc:spChg>
        <pc:spChg chg="mod">
          <ac:chgData name="Piotr Starczyński" userId="dc30f4bf-33af-43bd-8a93-22fb8b326249" providerId="ADAL" clId="{53EE1CAE-723C-4E22-9F79-66AE22FDFE07}" dt="2021-09-20T16:43:38.793" v="2563"/>
          <ac:spMkLst>
            <pc:docMk/>
            <pc:sldMk cId="1869161041" sldId="5959"/>
            <ac:spMk id="140" creationId="{D3BB83EE-A102-409C-B84F-8836717C16C5}"/>
          </ac:spMkLst>
        </pc:spChg>
        <pc:spChg chg="mod">
          <ac:chgData name="Piotr Starczyński" userId="dc30f4bf-33af-43bd-8a93-22fb8b326249" providerId="ADAL" clId="{53EE1CAE-723C-4E22-9F79-66AE22FDFE07}" dt="2021-09-20T16:43:38.793" v="2563"/>
          <ac:spMkLst>
            <pc:docMk/>
            <pc:sldMk cId="1869161041" sldId="5959"/>
            <ac:spMk id="145" creationId="{E3395018-32D4-4B45-8B1A-71AFA0FE793C}"/>
          </ac:spMkLst>
        </pc:spChg>
        <pc:spChg chg="mod">
          <ac:chgData name="Piotr Starczyński" userId="dc30f4bf-33af-43bd-8a93-22fb8b326249" providerId="ADAL" clId="{53EE1CAE-723C-4E22-9F79-66AE22FDFE07}" dt="2021-09-20T16:43:38.793" v="2563"/>
          <ac:spMkLst>
            <pc:docMk/>
            <pc:sldMk cId="1869161041" sldId="5959"/>
            <ac:spMk id="146" creationId="{AF630D61-CD1C-4B14-9E53-88DF075C4F02}"/>
          </ac:spMkLst>
        </pc:spChg>
        <pc:spChg chg="mod">
          <ac:chgData name="Piotr Starczyński" userId="dc30f4bf-33af-43bd-8a93-22fb8b326249" providerId="ADAL" clId="{53EE1CAE-723C-4E22-9F79-66AE22FDFE07}" dt="2021-09-20T16:43:38.793" v="2563"/>
          <ac:spMkLst>
            <pc:docMk/>
            <pc:sldMk cId="1869161041" sldId="5959"/>
            <ac:spMk id="151" creationId="{2BA5F3AC-15B7-41AE-9377-26622D575D37}"/>
          </ac:spMkLst>
        </pc:spChg>
        <pc:spChg chg="mod">
          <ac:chgData name="Piotr Starczyński" userId="dc30f4bf-33af-43bd-8a93-22fb8b326249" providerId="ADAL" clId="{53EE1CAE-723C-4E22-9F79-66AE22FDFE07}" dt="2021-09-20T16:43:38.793" v="2563"/>
          <ac:spMkLst>
            <pc:docMk/>
            <pc:sldMk cId="1869161041" sldId="5959"/>
            <ac:spMk id="152" creationId="{6864F879-853B-4491-917D-6EF50346E045}"/>
          </ac:spMkLst>
        </pc:spChg>
        <pc:spChg chg="mod">
          <ac:chgData name="Piotr Starczyński" userId="dc30f4bf-33af-43bd-8a93-22fb8b326249" providerId="ADAL" clId="{53EE1CAE-723C-4E22-9F79-66AE22FDFE07}" dt="2021-09-20T16:43:38.793" v="2563"/>
          <ac:spMkLst>
            <pc:docMk/>
            <pc:sldMk cId="1869161041" sldId="5959"/>
            <ac:spMk id="153" creationId="{FF291907-21E3-4EAC-8A53-279EED0A4990}"/>
          </ac:spMkLst>
        </pc:spChg>
        <pc:spChg chg="add del mod">
          <ac:chgData name="Piotr Starczyński" userId="dc30f4bf-33af-43bd-8a93-22fb8b326249" providerId="ADAL" clId="{53EE1CAE-723C-4E22-9F79-66AE22FDFE07}" dt="2021-09-20T16:43:41.286" v="2564"/>
          <ac:spMkLst>
            <pc:docMk/>
            <pc:sldMk cId="1869161041" sldId="5959"/>
            <ac:spMk id="158" creationId="{DBB82539-E617-482B-AB92-F5C9F133EBFE}"/>
          </ac:spMkLst>
        </pc:spChg>
        <pc:spChg chg="mod">
          <ac:chgData name="Piotr Starczyński" userId="dc30f4bf-33af-43bd-8a93-22fb8b326249" providerId="ADAL" clId="{53EE1CAE-723C-4E22-9F79-66AE22FDFE07}" dt="2021-09-20T16:43:43.769" v="2565"/>
          <ac:spMkLst>
            <pc:docMk/>
            <pc:sldMk cId="1869161041" sldId="5959"/>
            <ac:spMk id="167" creationId="{BF42958D-461A-4907-ADBC-5135099562AE}"/>
          </ac:spMkLst>
        </pc:spChg>
        <pc:spChg chg="mod">
          <ac:chgData name="Piotr Starczyński" userId="dc30f4bf-33af-43bd-8a93-22fb8b326249" providerId="ADAL" clId="{53EE1CAE-723C-4E22-9F79-66AE22FDFE07}" dt="2021-09-20T16:43:43.769" v="2565"/>
          <ac:spMkLst>
            <pc:docMk/>
            <pc:sldMk cId="1869161041" sldId="5959"/>
            <ac:spMk id="168" creationId="{1B808BA6-DBD2-442E-B1EE-D4B9492038C1}"/>
          </ac:spMkLst>
        </pc:spChg>
        <pc:spChg chg="mod">
          <ac:chgData name="Piotr Starczyński" userId="dc30f4bf-33af-43bd-8a93-22fb8b326249" providerId="ADAL" clId="{53EE1CAE-723C-4E22-9F79-66AE22FDFE07}" dt="2021-09-20T16:43:43.769" v="2565"/>
          <ac:spMkLst>
            <pc:docMk/>
            <pc:sldMk cId="1869161041" sldId="5959"/>
            <ac:spMk id="173" creationId="{38556F2F-7307-42F8-925C-5E236CBFA425}"/>
          </ac:spMkLst>
        </pc:spChg>
        <pc:spChg chg="mod">
          <ac:chgData name="Piotr Starczyński" userId="dc30f4bf-33af-43bd-8a93-22fb8b326249" providerId="ADAL" clId="{53EE1CAE-723C-4E22-9F79-66AE22FDFE07}" dt="2021-09-20T16:43:43.769" v="2565"/>
          <ac:spMkLst>
            <pc:docMk/>
            <pc:sldMk cId="1869161041" sldId="5959"/>
            <ac:spMk id="174" creationId="{0A271449-6341-4DBB-AB3D-114378F102DA}"/>
          </ac:spMkLst>
        </pc:spChg>
        <pc:spChg chg="mod">
          <ac:chgData name="Piotr Starczyński" userId="dc30f4bf-33af-43bd-8a93-22fb8b326249" providerId="ADAL" clId="{53EE1CAE-723C-4E22-9F79-66AE22FDFE07}" dt="2021-09-20T16:43:43.769" v="2565"/>
          <ac:spMkLst>
            <pc:docMk/>
            <pc:sldMk cId="1869161041" sldId="5959"/>
            <ac:spMk id="179" creationId="{1E94F65F-537A-4CA0-8881-ABF9514C1705}"/>
          </ac:spMkLst>
        </pc:spChg>
        <pc:spChg chg="mod">
          <ac:chgData name="Piotr Starczyński" userId="dc30f4bf-33af-43bd-8a93-22fb8b326249" providerId="ADAL" clId="{53EE1CAE-723C-4E22-9F79-66AE22FDFE07}" dt="2021-09-20T16:43:43.769" v="2565"/>
          <ac:spMkLst>
            <pc:docMk/>
            <pc:sldMk cId="1869161041" sldId="5959"/>
            <ac:spMk id="180" creationId="{4C933C85-C40B-45CB-ABBF-394696294570}"/>
          </ac:spMkLst>
        </pc:spChg>
        <pc:spChg chg="mod">
          <ac:chgData name="Piotr Starczyński" userId="dc30f4bf-33af-43bd-8a93-22fb8b326249" providerId="ADAL" clId="{53EE1CAE-723C-4E22-9F79-66AE22FDFE07}" dt="2021-09-20T16:43:43.769" v="2565"/>
          <ac:spMkLst>
            <pc:docMk/>
            <pc:sldMk cId="1869161041" sldId="5959"/>
            <ac:spMk id="181" creationId="{3B153648-EC64-416E-9735-024D16C3952D}"/>
          </ac:spMkLst>
        </pc:spChg>
        <pc:spChg chg="add del mod">
          <ac:chgData name="Piotr Starczyński" userId="dc30f4bf-33af-43bd-8a93-22fb8b326249" providerId="ADAL" clId="{53EE1CAE-723C-4E22-9F79-66AE22FDFE07}" dt="2021-09-20T16:43:44.921" v="2566"/>
          <ac:spMkLst>
            <pc:docMk/>
            <pc:sldMk cId="1869161041" sldId="5959"/>
            <ac:spMk id="186" creationId="{CB7AA5B5-10E1-45E4-BDFA-6DF3356FF977}"/>
          </ac:spMkLst>
        </pc:spChg>
        <pc:grpChg chg="mod">
          <ac:chgData name="Piotr Starczyński" userId="dc30f4bf-33af-43bd-8a93-22fb8b326249" providerId="ADAL" clId="{53EE1CAE-723C-4E22-9F79-66AE22FDFE07}" dt="2021-09-20T14:26:08.778" v="1855" actId="1076"/>
          <ac:grpSpMkLst>
            <pc:docMk/>
            <pc:sldMk cId="1869161041" sldId="5959"/>
            <ac:grpSpMk id="61" creationId="{DDA96E22-82FB-4A6C-A011-C9A558A214B8}"/>
          </ac:grpSpMkLst>
        </pc:grpChg>
        <pc:grpChg chg="mod">
          <ac:chgData name="Piotr Starczyński" userId="dc30f4bf-33af-43bd-8a93-22fb8b326249" providerId="ADAL" clId="{53EE1CAE-723C-4E22-9F79-66AE22FDFE07}" dt="2021-09-20T14:26:08.778" v="1855" actId="1076"/>
          <ac:grpSpMkLst>
            <pc:docMk/>
            <pc:sldMk cId="1869161041" sldId="5959"/>
            <ac:grpSpMk id="62" creationId="{C46DB9F2-CBCF-445A-B863-C40FD6985678}"/>
          </ac:grpSpMkLst>
        </pc:grpChg>
        <pc:grpChg chg="mod">
          <ac:chgData name="Piotr Starczyński" userId="dc30f4bf-33af-43bd-8a93-22fb8b326249" providerId="ADAL" clId="{53EE1CAE-723C-4E22-9F79-66AE22FDFE07}" dt="2021-09-20T14:26:08.778" v="1855" actId="1076"/>
          <ac:grpSpMkLst>
            <pc:docMk/>
            <pc:sldMk cId="1869161041" sldId="5959"/>
            <ac:grpSpMk id="63" creationId="{ADF26A7B-5B7B-4ADF-9342-30DDD03D3930}"/>
          </ac:grpSpMkLst>
        </pc:grpChg>
        <pc:grpChg chg="add del mod">
          <ac:chgData name="Piotr Starczyński" userId="dc30f4bf-33af-43bd-8a93-22fb8b326249" providerId="ADAL" clId="{53EE1CAE-723C-4E22-9F79-66AE22FDFE07}" dt="2021-09-20T16:43:41.286" v="2564"/>
          <ac:grpSpMkLst>
            <pc:docMk/>
            <pc:sldMk cId="1869161041" sldId="5959"/>
            <ac:grpSpMk id="137" creationId="{7C5887C8-D1B9-4C6A-AC4A-9280D8153F6E}"/>
          </ac:grpSpMkLst>
        </pc:grpChg>
        <pc:grpChg chg="add del mod">
          <ac:chgData name="Piotr Starczyński" userId="dc30f4bf-33af-43bd-8a93-22fb8b326249" providerId="ADAL" clId="{53EE1CAE-723C-4E22-9F79-66AE22FDFE07}" dt="2021-09-20T16:43:41.286" v="2564"/>
          <ac:grpSpMkLst>
            <pc:docMk/>
            <pc:sldMk cId="1869161041" sldId="5959"/>
            <ac:grpSpMk id="143" creationId="{0EFEF4AD-B5AF-4480-A8F0-E0D5D79F2F52}"/>
          </ac:grpSpMkLst>
        </pc:grpChg>
        <pc:grpChg chg="add del mod">
          <ac:chgData name="Piotr Starczyński" userId="dc30f4bf-33af-43bd-8a93-22fb8b326249" providerId="ADAL" clId="{53EE1CAE-723C-4E22-9F79-66AE22FDFE07}" dt="2021-09-20T16:43:41.286" v="2564"/>
          <ac:grpSpMkLst>
            <pc:docMk/>
            <pc:sldMk cId="1869161041" sldId="5959"/>
            <ac:grpSpMk id="148" creationId="{0C524A14-3909-47A5-B8A4-719ACB198723}"/>
          </ac:grpSpMkLst>
        </pc:grpChg>
        <pc:grpChg chg="add del mod">
          <ac:chgData name="Piotr Starczyński" userId="dc30f4bf-33af-43bd-8a93-22fb8b326249" providerId="ADAL" clId="{53EE1CAE-723C-4E22-9F79-66AE22FDFE07}" dt="2021-09-20T16:43:41.286" v="2564"/>
          <ac:grpSpMkLst>
            <pc:docMk/>
            <pc:sldMk cId="1869161041" sldId="5959"/>
            <ac:grpSpMk id="154" creationId="{0115B6C5-6A66-40C7-AF3A-FBD340F80879}"/>
          </ac:grpSpMkLst>
        </pc:grpChg>
        <pc:grpChg chg="add del mod">
          <ac:chgData name="Piotr Starczyński" userId="dc30f4bf-33af-43bd-8a93-22fb8b326249" providerId="ADAL" clId="{53EE1CAE-723C-4E22-9F79-66AE22FDFE07}" dt="2021-09-20T16:43:41.286" v="2564"/>
          <ac:grpSpMkLst>
            <pc:docMk/>
            <pc:sldMk cId="1869161041" sldId="5959"/>
            <ac:grpSpMk id="160" creationId="{E50B103C-E9DA-4297-980A-7B63BE9B7C8F}"/>
          </ac:grpSpMkLst>
        </pc:grpChg>
        <pc:grpChg chg="add del mod">
          <ac:chgData name="Piotr Starczyński" userId="dc30f4bf-33af-43bd-8a93-22fb8b326249" providerId="ADAL" clId="{53EE1CAE-723C-4E22-9F79-66AE22FDFE07}" dt="2021-09-20T16:43:44.921" v="2566"/>
          <ac:grpSpMkLst>
            <pc:docMk/>
            <pc:sldMk cId="1869161041" sldId="5959"/>
            <ac:grpSpMk id="165" creationId="{E4509088-53E8-4A3F-B5A4-6DBEBC1EB8AD}"/>
          </ac:grpSpMkLst>
        </pc:grpChg>
        <pc:grpChg chg="add del mod">
          <ac:chgData name="Piotr Starczyński" userId="dc30f4bf-33af-43bd-8a93-22fb8b326249" providerId="ADAL" clId="{53EE1CAE-723C-4E22-9F79-66AE22FDFE07}" dt="2021-09-20T16:43:44.921" v="2566"/>
          <ac:grpSpMkLst>
            <pc:docMk/>
            <pc:sldMk cId="1869161041" sldId="5959"/>
            <ac:grpSpMk id="171" creationId="{EB0EAEA0-C66F-4798-AB8B-83B4B79E64D7}"/>
          </ac:grpSpMkLst>
        </pc:grpChg>
        <pc:grpChg chg="add del mod">
          <ac:chgData name="Piotr Starczyński" userId="dc30f4bf-33af-43bd-8a93-22fb8b326249" providerId="ADAL" clId="{53EE1CAE-723C-4E22-9F79-66AE22FDFE07}" dt="2021-09-20T16:43:44.921" v="2566"/>
          <ac:grpSpMkLst>
            <pc:docMk/>
            <pc:sldMk cId="1869161041" sldId="5959"/>
            <ac:grpSpMk id="176" creationId="{D428D88C-49A5-4C83-BDD6-6AF56A75B008}"/>
          </ac:grpSpMkLst>
        </pc:grpChg>
        <pc:grpChg chg="add del mod">
          <ac:chgData name="Piotr Starczyński" userId="dc30f4bf-33af-43bd-8a93-22fb8b326249" providerId="ADAL" clId="{53EE1CAE-723C-4E22-9F79-66AE22FDFE07}" dt="2021-09-20T16:43:44.921" v="2566"/>
          <ac:grpSpMkLst>
            <pc:docMk/>
            <pc:sldMk cId="1869161041" sldId="5959"/>
            <ac:grpSpMk id="182" creationId="{7D9C8A42-08D9-4DF5-A52C-D153B1F86C83}"/>
          </ac:grpSpMkLst>
        </pc:grpChg>
        <pc:grpChg chg="add del mod">
          <ac:chgData name="Piotr Starczyński" userId="dc30f4bf-33af-43bd-8a93-22fb8b326249" providerId="ADAL" clId="{53EE1CAE-723C-4E22-9F79-66AE22FDFE07}" dt="2021-09-20T16:43:44.921" v="2566"/>
          <ac:grpSpMkLst>
            <pc:docMk/>
            <pc:sldMk cId="1869161041" sldId="5959"/>
            <ac:grpSpMk id="188" creationId="{744DEF16-8304-4849-903C-A52ED1DE3B7E}"/>
          </ac:grpSpMkLst>
        </pc:grpChg>
        <pc:picChg chg="del">
          <ac:chgData name="Piotr Starczyński" userId="dc30f4bf-33af-43bd-8a93-22fb8b326249" providerId="ADAL" clId="{53EE1CAE-723C-4E22-9F79-66AE22FDFE07}" dt="2021-09-20T14:06:33.253" v="1480" actId="478"/>
          <ac:picMkLst>
            <pc:docMk/>
            <pc:sldMk cId="1869161041" sldId="5959"/>
            <ac:picMk id="8" creationId="{F3593019-94B1-41F3-A9B0-3C9C10320D69}"/>
          </ac:picMkLst>
        </pc:picChg>
        <pc:picChg chg="mod">
          <ac:chgData name="Piotr Starczyński" userId="dc30f4bf-33af-43bd-8a93-22fb8b326249" providerId="ADAL" clId="{53EE1CAE-723C-4E22-9F79-66AE22FDFE07}" dt="2021-09-20T14:26:08.778" v="1855" actId="1076"/>
          <ac:picMkLst>
            <pc:docMk/>
            <pc:sldMk cId="1869161041" sldId="5959"/>
            <ac:picMk id="18" creationId="{1BD05F91-33B4-43BF-B5E2-784A20EC0C90}"/>
          </ac:picMkLst>
        </pc:picChg>
        <pc:picChg chg="mod">
          <ac:chgData name="Piotr Starczyński" userId="dc30f4bf-33af-43bd-8a93-22fb8b326249" providerId="ADAL" clId="{53EE1CAE-723C-4E22-9F79-66AE22FDFE07}" dt="2021-09-20T16:39:54.308" v="2543" actId="1076"/>
          <ac:picMkLst>
            <pc:docMk/>
            <pc:sldMk cId="1869161041" sldId="5959"/>
            <ac:picMk id="23" creationId="{BEC66C8A-CA85-4D75-BF7C-69B43663C2D8}"/>
          </ac:picMkLst>
        </pc:picChg>
        <pc:picChg chg="del">
          <ac:chgData name="Piotr Starczyński" userId="dc30f4bf-33af-43bd-8a93-22fb8b326249" providerId="ADAL" clId="{53EE1CAE-723C-4E22-9F79-66AE22FDFE07}" dt="2021-09-20T14:06:22.732" v="1473" actId="478"/>
          <ac:picMkLst>
            <pc:docMk/>
            <pc:sldMk cId="1869161041" sldId="5959"/>
            <ac:picMk id="33" creationId="{60D0ED76-7506-4B3E-AA11-BC4DCBF2FA42}"/>
          </ac:picMkLst>
        </pc:picChg>
        <pc:picChg chg="mod">
          <ac:chgData name="Piotr Starczyński" userId="dc30f4bf-33af-43bd-8a93-22fb8b326249" providerId="ADAL" clId="{53EE1CAE-723C-4E22-9F79-66AE22FDFE07}" dt="2021-09-20T14:26:08.778" v="1855" actId="1076"/>
          <ac:picMkLst>
            <pc:docMk/>
            <pc:sldMk cId="1869161041" sldId="5959"/>
            <ac:picMk id="34" creationId="{0F48B79E-4B59-4116-AE34-5CB80160164A}"/>
          </ac:picMkLst>
        </pc:picChg>
        <pc:picChg chg="del">
          <ac:chgData name="Piotr Starczyński" userId="dc30f4bf-33af-43bd-8a93-22fb8b326249" providerId="ADAL" clId="{53EE1CAE-723C-4E22-9F79-66AE22FDFE07}" dt="2021-09-20T14:06:32.598" v="1479" actId="478"/>
          <ac:picMkLst>
            <pc:docMk/>
            <pc:sldMk cId="1869161041" sldId="5959"/>
            <ac:picMk id="39" creationId="{3D3A8CA2-7485-402A-A862-6D73757AEBF5}"/>
          </ac:picMkLst>
        </pc:picChg>
        <pc:picChg chg="mod">
          <ac:chgData name="Piotr Starczyński" userId="dc30f4bf-33af-43bd-8a93-22fb8b326249" providerId="ADAL" clId="{53EE1CAE-723C-4E22-9F79-66AE22FDFE07}" dt="2021-09-20T14:26:08.778" v="1855" actId="1076"/>
          <ac:picMkLst>
            <pc:docMk/>
            <pc:sldMk cId="1869161041" sldId="5959"/>
            <ac:picMk id="40" creationId="{65C57F03-8ACA-4673-8E6C-9B7C1126196B}"/>
          </ac:picMkLst>
        </pc:picChg>
        <pc:picChg chg="mod">
          <ac:chgData name="Piotr Starczyński" userId="dc30f4bf-33af-43bd-8a93-22fb8b326249" providerId="ADAL" clId="{53EE1CAE-723C-4E22-9F79-66AE22FDFE07}" dt="2021-09-20T16:40:16.441" v="2545" actId="1076"/>
          <ac:picMkLst>
            <pc:docMk/>
            <pc:sldMk cId="1869161041" sldId="5959"/>
            <ac:picMk id="45" creationId="{C89B958A-BF35-4101-BCAE-2BDDF6C2DB5E}"/>
          </ac:picMkLst>
        </pc:picChg>
        <pc:picChg chg="mod">
          <ac:chgData name="Piotr Starczyński" userId="dc30f4bf-33af-43bd-8a93-22fb8b326249" providerId="ADAL" clId="{53EE1CAE-723C-4E22-9F79-66AE22FDFE07}" dt="2021-09-20T16:39:49.805" v="2538" actId="1076"/>
          <ac:picMkLst>
            <pc:docMk/>
            <pc:sldMk cId="1869161041" sldId="5959"/>
            <ac:picMk id="46" creationId="{4250E990-16E1-4DCD-8348-6F5366C7D50A}"/>
          </ac:picMkLst>
        </pc:picChg>
        <pc:picChg chg="mod">
          <ac:chgData name="Piotr Starczyński" userId="dc30f4bf-33af-43bd-8a93-22fb8b326249" providerId="ADAL" clId="{53EE1CAE-723C-4E22-9F79-66AE22FDFE07}" dt="2021-09-20T14:26:08.778" v="1855" actId="1076"/>
          <ac:picMkLst>
            <pc:docMk/>
            <pc:sldMk cId="1869161041" sldId="5959"/>
            <ac:picMk id="47" creationId="{A1DF35AB-5C64-4F81-A896-5E8BB02C6BB4}"/>
          </ac:picMkLst>
        </pc:picChg>
        <pc:picChg chg="add mod">
          <ac:chgData name="Piotr Starczyński" userId="dc30f4bf-33af-43bd-8a93-22fb8b326249" providerId="ADAL" clId="{53EE1CAE-723C-4E22-9F79-66AE22FDFE07}" dt="2021-09-20T14:26:08.778" v="1855" actId="1076"/>
          <ac:picMkLst>
            <pc:docMk/>
            <pc:sldMk cId="1869161041" sldId="5959"/>
            <ac:picMk id="51" creationId="{C112B819-F694-49AA-B298-6BAA4AB72495}"/>
          </ac:picMkLst>
        </pc:picChg>
        <pc:picChg chg="add mod">
          <ac:chgData name="Piotr Starczyński" userId="dc30f4bf-33af-43bd-8a93-22fb8b326249" providerId="ADAL" clId="{53EE1CAE-723C-4E22-9F79-66AE22FDFE07}" dt="2021-09-20T14:26:08.778" v="1855" actId="1076"/>
          <ac:picMkLst>
            <pc:docMk/>
            <pc:sldMk cId="1869161041" sldId="5959"/>
            <ac:picMk id="52" creationId="{48A37F04-77AD-4886-B9E3-FF1758A7645B}"/>
          </ac:picMkLst>
        </pc:picChg>
        <pc:picChg chg="add mod">
          <ac:chgData name="Piotr Starczyński" userId="dc30f4bf-33af-43bd-8a93-22fb8b326249" providerId="ADAL" clId="{53EE1CAE-723C-4E22-9F79-66AE22FDFE07}" dt="2021-09-20T14:26:08.778" v="1855" actId="1076"/>
          <ac:picMkLst>
            <pc:docMk/>
            <pc:sldMk cId="1869161041" sldId="5959"/>
            <ac:picMk id="53" creationId="{C76E428E-DC9D-4031-9E08-D7E3F0574016}"/>
          </ac:picMkLst>
        </pc:picChg>
        <pc:picChg chg="add del mod">
          <ac:chgData name="Piotr Starczyński" userId="dc30f4bf-33af-43bd-8a93-22fb8b326249" providerId="ADAL" clId="{53EE1CAE-723C-4E22-9F79-66AE22FDFE07}" dt="2021-09-20T14:19:00.347" v="1768" actId="478"/>
          <ac:picMkLst>
            <pc:docMk/>
            <pc:sldMk cId="1869161041" sldId="5959"/>
            <ac:picMk id="55" creationId="{A618BA6A-CA92-42DE-94C7-3491984FE5F2}"/>
          </ac:picMkLst>
        </pc:picChg>
        <pc:picChg chg="add mod">
          <ac:chgData name="Piotr Starczyński" userId="dc30f4bf-33af-43bd-8a93-22fb8b326249" providerId="ADAL" clId="{53EE1CAE-723C-4E22-9F79-66AE22FDFE07}" dt="2021-09-20T16:40:16.441" v="2545" actId="1076"/>
          <ac:picMkLst>
            <pc:docMk/>
            <pc:sldMk cId="1869161041" sldId="5959"/>
            <ac:picMk id="56" creationId="{78DE71C2-1AA7-4495-9E0D-A9D68F54A9E2}"/>
          </ac:picMkLst>
        </pc:picChg>
        <pc:picChg chg="add del mod">
          <ac:chgData name="Piotr Starczyński" userId="dc30f4bf-33af-43bd-8a93-22fb8b326249" providerId="ADAL" clId="{53EE1CAE-723C-4E22-9F79-66AE22FDFE07}" dt="2021-09-20T14:18:58.771" v="1767" actId="478"/>
          <ac:picMkLst>
            <pc:docMk/>
            <pc:sldMk cId="1869161041" sldId="5959"/>
            <ac:picMk id="57" creationId="{341FAB43-9BA4-48F8-8E70-15135EC2C1F2}"/>
          </ac:picMkLst>
        </pc:picChg>
        <pc:picChg chg="add mod">
          <ac:chgData name="Piotr Starczyński" userId="dc30f4bf-33af-43bd-8a93-22fb8b326249" providerId="ADAL" clId="{53EE1CAE-723C-4E22-9F79-66AE22FDFE07}" dt="2021-09-20T14:26:08.778" v="1855" actId="1076"/>
          <ac:picMkLst>
            <pc:docMk/>
            <pc:sldMk cId="1869161041" sldId="5959"/>
            <ac:picMk id="83" creationId="{34A2B0FE-18D1-4D72-864C-66A03C10B751}"/>
          </ac:picMkLst>
        </pc:picChg>
        <pc:picChg chg="add mod">
          <ac:chgData name="Piotr Starczyński" userId="dc30f4bf-33af-43bd-8a93-22fb8b326249" providerId="ADAL" clId="{53EE1CAE-723C-4E22-9F79-66AE22FDFE07}" dt="2021-09-20T14:26:08.778" v="1855" actId="1076"/>
          <ac:picMkLst>
            <pc:docMk/>
            <pc:sldMk cId="1869161041" sldId="5959"/>
            <ac:picMk id="85" creationId="{B002D77C-CDCC-4E77-939D-F8CB924FA7C9}"/>
          </ac:picMkLst>
        </pc:picChg>
        <pc:picChg chg="add mod">
          <ac:chgData name="Piotr Starczyński" userId="dc30f4bf-33af-43bd-8a93-22fb8b326249" providerId="ADAL" clId="{53EE1CAE-723C-4E22-9F79-66AE22FDFE07}" dt="2021-09-20T16:40:16.441" v="2545" actId="1076"/>
          <ac:picMkLst>
            <pc:docMk/>
            <pc:sldMk cId="1869161041" sldId="5959"/>
            <ac:picMk id="88" creationId="{5DFEABEB-0F26-4A39-9029-D8E8FCD8C454}"/>
          </ac:picMkLst>
        </pc:picChg>
        <pc:picChg chg="add mod">
          <ac:chgData name="Piotr Starczyński" userId="dc30f4bf-33af-43bd-8a93-22fb8b326249" providerId="ADAL" clId="{53EE1CAE-723C-4E22-9F79-66AE22FDFE07}" dt="2021-09-20T16:39:49.163" v="2537" actId="1076"/>
          <ac:picMkLst>
            <pc:docMk/>
            <pc:sldMk cId="1869161041" sldId="5959"/>
            <ac:picMk id="112" creationId="{E92CACE7-88A5-43DF-BEAD-0BDAD881DDE9}"/>
          </ac:picMkLst>
        </pc:picChg>
        <pc:picChg chg="add mod">
          <ac:chgData name="Piotr Starczyński" userId="dc30f4bf-33af-43bd-8a93-22fb8b326249" providerId="ADAL" clId="{53EE1CAE-723C-4E22-9F79-66AE22FDFE07}" dt="2021-09-20T16:40:16.441" v="2545" actId="1076"/>
          <ac:picMkLst>
            <pc:docMk/>
            <pc:sldMk cId="1869161041" sldId="5959"/>
            <ac:picMk id="115" creationId="{0CCB2198-F61E-4205-991A-0B32EEA989DF}"/>
          </ac:picMkLst>
        </pc:picChg>
        <pc:picChg chg="add mod">
          <ac:chgData name="Piotr Starczyński" userId="dc30f4bf-33af-43bd-8a93-22fb8b326249" providerId="ADAL" clId="{53EE1CAE-723C-4E22-9F79-66AE22FDFE07}" dt="2021-09-20T16:40:16.441" v="2545" actId="1076"/>
          <ac:picMkLst>
            <pc:docMk/>
            <pc:sldMk cId="1869161041" sldId="5959"/>
            <ac:picMk id="116" creationId="{68558EEA-0F22-42C1-8BD2-A2337B39BCEA}"/>
          </ac:picMkLst>
        </pc:picChg>
        <pc:picChg chg="add del mod">
          <ac:chgData name="Piotr Starczyński" userId="dc30f4bf-33af-43bd-8a93-22fb8b326249" providerId="ADAL" clId="{53EE1CAE-723C-4E22-9F79-66AE22FDFE07}" dt="2021-09-20T16:43:41.286" v="2564"/>
          <ac:picMkLst>
            <pc:docMk/>
            <pc:sldMk cId="1869161041" sldId="5959"/>
            <ac:picMk id="136" creationId="{51600713-1F1A-4FDF-BD6D-6737B02170AF}"/>
          </ac:picMkLst>
        </pc:picChg>
        <pc:picChg chg="mod">
          <ac:chgData name="Piotr Starczyński" userId="dc30f4bf-33af-43bd-8a93-22fb8b326249" providerId="ADAL" clId="{53EE1CAE-723C-4E22-9F79-66AE22FDFE07}" dt="2021-09-20T16:43:38.793" v="2563"/>
          <ac:picMkLst>
            <pc:docMk/>
            <pc:sldMk cId="1869161041" sldId="5959"/>
            <ac:picMk id="138" creationId="{A67D59A1-E7E6-47BF-AD82-1E30CC3832C3}"/>
          </ac:picMkLst>
        </pc:picChg>
        <pc:picChg chg="add del mod">
          <ac:chgData name="Piotr Starczyński" userId="dc30f4bf-33af-43bd-8a93-22fb8b326249" providerId="ADAL" clId="{53EE1CAE-723C-4E22-9F79-66AE22FDFE07}" dt="2021-09-20T16:43:41.286" v="2564"/>
          <ac:picMkLst>
            <pc:docMk/>
            <pc:sldMk cId="1869161041" sldId="5959"/>
            <ac:picMk id="141" creationId="{5C7126A5-3A3A-4EDE-B096-70B03F177A44}"/>
          </ac:picMkLst>
        </pc:picChg>
        <pc:picChg chg="mod">
          <ac:chgData name="Piotr Starczyński" userId="dc30f4bf-33af-43bd-8a93-22fb8b326249" providerId="ADAL" clId="{53EE1CAE-723C-4E22-9F79-66AE22FDFE07}" dt="2021-09-20T16:43:38.793" v="2563"/>
          <ac:picMkLst>
            <pc:docMk/>
            <pc:sldMk cId="1869161041" sldId="5959"/>
            <ac:picMk id="144" creationId="{D01B6DDC-B25E-42DB-B260-D72EF64203B8}"/>
          </ac:picMkLst>
        </pc:picChg>
        <pc:picChg chg="mod">
          <ac:chgData name="Piotr Starczyński" userId="dc30f4bf-33af-43bd-8a93-22fb8b326249" providerId="ADAL" clId="{53EE1CAE-723C-4E22-9F79-66AE22FDFE07}" dt="2021-09-20T16:43:38.793" v="2563"/>
          <ac:picMkLst>
            <pc:docMk/>
            <pc:sldMk cId="1869161041" sldId="5959"/>
            <ac:picMk id="149" creationId="{519B522F-90A0-43AA-8B4B-9AFD1D0612D8}"/>
          </ac:picMkLst>
        </pc:picChg>
        <pc:picChg chg="mod">
          <ac:chgData name="Piotr Starczyński" userId="dc30f4bf-33af-43bd-8a93-22fb8b326249" providerId="ADAL" clId="{53EE1CAE-723C-4E22-9F79-66AE22FDFE07}" dt="2021-09-20T16:43:38.793" v="2563"/>
          <ac:picMkLst>
            <pc:docMk/>
            <pc:sldMk cId="1869161041" sldId="5959"/>
            <ac:picMk id="150" creationId="{548D55D5-F18E-4A33-963D-FAF66C4BF94C}"/>
          </ac:picMkLst>
        </pc:picChg>
        <pc:picChg chg="add del mod">
          <ac:chgData name="Piotr Starczyński" userId="dc30f4bf-33af-43bd-8a93-22fb8b326249" providerId="ADAL" clId="{53EE1CAE-723C-4E22-9F79-66AE22FDFE07}" dt="2021-09-20T16:43:41.286" v="2564"/>
          <ac:picMkLst>
            <pc:docMk/>
            <pc:sldMk cId="1869161041" sldId="5959"/>
            <ac:picMk id="159" creationId="{4A419874-D044-4173-A0B6-5B69A13457C4}"/>
          </ac:picMkLst>
        </pc:picChg>
        <pc:picChg chg="mod">
          <ac:chgData name="Piotr Starczyński" userId="dc30f4bf-33af-43bd-8a93-22fb8b326249" providerId="ADAL" clId="{53EE1CAE-723C-4E22-9F79-66AE22FDFE07}" dt="2021-09-20T16:43:38.793" v="2563"/>
          <ac:picMkLst>
            <pc:docMk/>
            <pc:sldMk cId="1869161041" sldId="5959"/>
            <ac:picMk id="161" creationId="{8A6809BD-05A8-4BF7-AA26-84834E8DB29D}"/>
          </ac:picMkLst>
        </pc:picChg>
        <pc:picChg chg="mod">
          <ac:chgData name="Piotr Starczyński" userId="dc30f4bf-33af-43bd-8a93-22fb8b326249" providerId="ADAL" clId="{53EE1CAE-723C-4E22-9F79-66AE22FDFE07}" dt="2021-09-20T16:43:38.793" v="2563"/>
          <ac:picMkLst>
            <pc:docMk/>
            <pc:sldMk cId="1869161041" sldId="5959"/>
            <ac:picMk id="162" creationId="{C053798C-C6FA-46B1-96F8-52B0DA3B950E}"/>
          </ac:picMkLst>
        </pc:picChg>
        <pc:picChg chg="mod">
          <ac:chgData name="Piotr Starczyński" userId="dc30f4bf-33af-43bd-8a93-22fb8b326249" providerId="ADAL" clId="{53EE1CAE-723C-4E22-9F79-66AE22FDFE07}" dt="2021-09-20T16:43:38.793" v="2563"/>
          <ac:picMkLst>
            <pc:docMk/>
            <pc:sldMk cId="1869161041" sldId="5959"/>
            <ac:picMk id="163" creationId="{F13E2F49-B2DD-45F0-8F56-A47E34EFB159}"/>
          </ac:picMkLst>
        </pc:picChg>
        <pc:picChg chg="add del mod">
          <ac:chgData name="Piotr Starczyński" userId="dc30f4bf-33af-43bd-8a93-22fb8b326249" providerId="ADAL" clId="{53EE1CAE-723C-4E22-9F79-66AE22FDFE07}" dt="2021-09-20T16:43:44.921" v="2566"/>
          <ac:picMkLst>
            <pc:docMk/>
            <pc:sldMk cId="1869161041" sldId="5959"/>
            <ac:picMk id="164" creationId="{76906939-C3B2-4A61-A45E-3B35DEAC532E}"/>
          </ac:picMkLst>
        </pc:picChg>
        <pc:picChg chg="mod">
          <ac:chgData name="Piotr Starczyński" userId="dc30f4bf-33af-43bd-8a93-22fb8b326249" providerId="ADAL" clId="{53EE1CAE-723C-4E22-9F79-66AE22FDFE07}" dt="2021-09-20T16:43:43.769" v="2565"/>
          <ac:picMkLst>
            <pc:docMk/>
            <pc:sldMk cId="1869161041" sldId="5959"/>
            <ac:picMk id="166" creationId="{D251D7FB-15C0-4950-A2E5-99389B722051}"/>
          </ac:picMkLst>
        </pc:picChg>
        <pc:picChg chg="add del mod">
          <ac:chgData name="Piotr Starczyński" userId="dc30f4bf-33af-43bd-8a93-22fb8b326249" providerId="ADAL" clId="{53EE1CAE-723C-4E22-9F79-66AE22FDFE07}" dt="2021-09-20T16:43:44.921" v="2566"/>
          <ac:picMkLst>
            <pc:docMk/>
            <pc:sldMk cId="1869161041" sldId="5959"/>
            <ac:picMk id="169" creationId="{11F6EF65-2BD3-442A-A32F-BFD84472CA96}"/>
          </ac:picMkLst>
        </pc:picChg>
        <pc:picChg chg="mod">
          <ac:chgData name="Piotr Starczyński" userId="dc30f4bf-33af-43bd-8a93-22fb8b326249" providerId="ADAL" clId="{53EE1CAE-723C-4E22-9F79-66AE22FDFE07}" dt="2021-09-20T16:43:43.769" v="2565"/>
          <ac:picMkLst>
            <pc:docMk/>
            <pc:sldMk cId="1869161041" sldId="5959"/>
            <ac:picMk id="172" creationId="{84E3B839-E5C6-41DC-B26C-89317279DD1D}"/>
          </ac:picMkLst>
        </pc:picChg>
        <pc:picChg chg="mod">
          <ac:chgData name="Piotr Starczyński" userId="dc30f4bf-33af-43bd-8a93-22fb8b326249" providerId="ADAL" clId="{53EE1CAE-723C-4E22-9F79-66AE22FDFE07}" dt="2021-09-20T16:43:43.769" v="2565"/>
          <ac:picMkLst>
            <pc:docMk/>
            <pc:sldMk cId="1869161041" sldId="5959"/>
            <ac:picMk id="177" creationId="{AC72E8B7-AB11-4077-98D6-ACF83AB30D29}"/>
          </ac:picMkLst>
        </pc:picChg>
        <pc:picChg chg="mod">
          <ac:chgData name="Piotr Starczyński" userId="dc30f4bf-33af-43bd-8a93-22fb8b326249" providerId="ADAL" clId="{53EE1CAE-723C-4E22-9F79-66AE22FDFE07}" dt="2021-09-20T16:43:43.769" v="2565"/>
          <ac:picMkLst>
            <pc:docMk/>
            <pc:sldMk cId="1869161041" sldId="5959"/>
            <ac:picMk id="178" creationId="{613D3131-295D-4FAB-B04A-44ECBEF21709}"/>
          </ac:picMkLst>
        </pc:picChg>
        <pc:picChg chg="add del mod">
          <ac:chgData name="Piotr Starczyński" userId="dc30f4bf-33af-43bd-8a93-22fb8b326249" providerId="ADAL" clId="{53EE1CAE-723C-4E22-9F79-66AE22FDFE07}" dt="2021-09-20T16:43:44.921" v="2566"/>
          <ac:picMkLst>
            <pc:docMk/>
            <pc:sldMk cId="1869161041" sldId="5959"/>
            <ac:picMk id="187" creationId="{19FA64CB-736D-42DC-BFA7-087830C1C7BB}"/>
          </ac:picMkLst>
        </pc:picChg>
        <pc:picChg chg="mod">
          <ac:chgData name="Piotr Starczyński" userId="dc30f4bf-33af-43bd-8a93-22fb8b326249" providerId="ADAL" clId="{53EE1CAE-723C-4E22-9F79-66AE22FDFE07}" dt="2021-09-20T16:43:43.769" v="2565"/>
          <ac:picMkLst>
            <pc:docMk/>
            <pc:sldMk cId="1869161041" sldId="5959"/>
            <ac:picMk id="189" creationId="{279FAC3E-F7BA-44A8-93C4-A59EED5F6D6E}"/>
          </ac:picMkLst>
        </pc:picChg>
        <pc:picChg chg="mod">
          <ac:chgData name="Piotr Starczyński" userId="dc30f4bf-33af-43bd-8a93-22fb8b326249" providerId="ADAL" clId="{53EE1CAE-723C-4E22-9F79-66AE22FDFE07}" dt="2021-09-20T16:43:43.769" v="2565"/>
          <ac:picMkLst>
            <pc:docMk/>
            <pc:sldMk cId="1869161041" sldId="5959"/>
            <ac:picMk id="190" creationId="{8C92BA40-A77A-4D97-8BD3-77A9D48D1874}"/>
          </ac:picMkLst>
        </pc:picChg>
        <pc:picChg chg="mod">
          <ac:chgData name="Piotr Starczyński" userId="dc30f4bf-33af-43bd-8a93-22fb8b326249" providerId="ADAL" clId="{53EE1CAE-723C-4E22-9F79-66AE22FDFE07}" dt="2021-09-20T16:43:43.769" v="2565"/>
          <ac:picMkLst>
            <pc:docMk/>
            <pc:sldMk cId="1869161041" sldId="5959"/>
            <ac:picMk id="191" creationId="{F4E15025-3D29-489E-925C-0AE328B63041}"/>
          </ac:picMkLst>
        </pc:picChg>
        <pc:picChg chg="add mod">
          <ac:chgData name="Piotr Starczyński" userId="dc30f4bf-33af-43bd-8a93-22fb8b326249" providerId="ADAL" clId="{53EE1CAE-723C-4E22-9F79-66AE22FDFE07}" dt="2021-09-20T16:40:16.441" v="2545" actId="1076"/>
          <ac:picMkLst>
            <pc:docMk/>
            <pc:sldMk cId="1869161041" sldId="5959"/>
            <ac:picMk id="4098" creationId="{568C4D45-DA00-41C1-B548-9C3FD3B4E79A}"/>
          </ac:picMkLst>
        </pc:picChg>
        <pc:picChg chg="add del mod">
          <ac:chgData name="Piotr Starczyński" userId="dc30f4bf-33af-43bd-8a93-22fb8b326249" providerId="ADAL" clId="{53EE1CAE-723C-4E22-9F79-66AE22FDFE07}" dt="2021-09-20T16:35:08.157" v="2473" actId="478"/>
          <ac:picMkLst>
            <pc:docMk/>
            <pc:sldMk cId="1869161041" sldId="5959"/>
            <ac:picMk id="4100" creationId="{5CA3ADF2-3CD1-4EDB-A2F0-4595B125BDB6}"/>
          </ac:picMkLst>
        </pc:picChg>
        <pc:picChg chg="add mod">
          <ac:chgData name="Piotr Starczyński" userId="dc30f4bf-33af-43bd-8a93-22fb8b326249" providerId="ADAL" clId="{53EE1CAE-723C-4E22-9F79-66AE22FDFE07}" dt="2021-09-20T16:39:49.163" v="2537" actId="1076"/>
          <ac:picMkLst>
            <pc:docMk/>
            <pc:sldMk cId="1869161041" sldId="5959"/>
            <ac:picMk id="4102" creationId="{3606A86A-6208-430C-8C66-284134B1EBD6}"/>
          </ac:picMkLst>
        </pc:picChg>
        <pc:cxnChg chg="mod">
          <ac:chgData name="Piotr Starczyński" userId="dc30f4bf-33af-43bd-8a93-22fb8b326249" providerId="ADAL" clId="{53EE1CAE-723C-4E22-9F79-66AE22FDFE07}" dt="2021-09-20T16:39:54.308" v="2543" actId="1076"/>
          <ac:cxnSpMkLst>
            <pc:docMk/>
            <pc:sldMk cId="1869161041" sldId="5959"/>
            <ac:cxnSpMk id="4" creationId="{D498734F-B534-47B8-8A92-A2679D3181FF}"/>
          </ac:cxnSpMkLst>
        </pc:cxnChg>
        <pc:cxnChg chg="mod">
          <ac:chgData name="Piotr Starczyński" userId="dc30f4bf-33af-43bd-8a93-22fb8b326249" providerId="ADAL" clId="{53EE1CAE-723C-4E22-9F79-66AE22FDFE07}" dt="2021-09-20T16:39:54.308" v="2543" actId="1076"/>
          <ac:cxnSpMkLst>
            <pc:docMk/>
            <pc:sldMk cId="1869161041" sldId="5959"/>
            <ac:cxnSpMk id="38" creationId="{F0AE6A12-93BA-4531-9549-EDAC0D4105D4}"/>
          </ac:cxnSpMkLst>
        </pc:cxnChg>
        <pc:cxnChg chg="del mod">
          <ac:chgData name="Piotr Starczyński" userId="dc30f4bf-33af-43bd-8a93-22fb8b326249" providerId="ADAL" clId="{53EE1CAE-723C-4E22-9F79-66AE22FDFE07}" dt="2021-09-20T14:07:26.549" v="1494" actId="478"/>
          <ac:cxnSpMkLst>
            <pc:docMk/>
            <pc:sldMk cId="1869161041" sldId="5959"/>
            <ac:cxnSpMk id="44" creationId="{9E4566D9-0983-4EB4-AC9B-91A47B79BC04}"/>
          </ac:cxnSpMkLst>
        </pc:cxnChg>
        <pc:cxnChg chg="del mod">
          <ac:chgData name="Piotr Starczyński" userId="dc30f4bf-33af-43bd-8a93-22fb8b326249" providerId="ADAL" clId="{53EE1CAE-723C-4E22-9F79-66AE22FDFE07}" dt="2021-09-20T14:21:32.586" v="1802" actId="478"/>
          <ac:cxnSpMkLst>
            <pc:docMk/>
            <pc:sldMk cId="1869161041" sldId="5959"/>
            <ac:cxnSpMk id="48" creationId="{849A5B22-3D92-4814-A541-C3F1235CE035}"/>
          </ac:cxnSpMkLst>
        </pc:cxnChg>
        <pc:cxnChg chg="add mod">
          <ac:chgData name="Piotr Starczyński" userId="dc30f4bf-33af-43bd-8a93-22fb8b326249" providerId="ADAL" clId="{53EE1CAE-723C-4E22-9F79-66AE22FDFE07}" dt="2021-09-20T16:39:54.308" v="2543" actId="1076"/>
          <ac:cxnSpMkLst>
            <pc:docMk/>
            <pc:sldMk cId="1869161041" sldId="5959"/>
            <ac:cxnSpMk id="54" creationId="{8E217DAD-EACF-4080-B1A2-8FBFD745C36D}"/>
          </ac:cxnSpMkLst>
        </pc:cxnChg>
        <pc:cxnChg chg="add mod">
          <ac:chgData name="Piotr Starczyński" userId="dc30f4bf-33af-43bd-8a93-22fb8b326249" providerId="ADAL" clId="{53EE1CAE-723C-4E22-9F79-66AE22FDFE07}" dt="2021-09-20T16:40:16.441" v="2545" actId="1076"/>
          <ac:cxnSpMkLst>
            <pc:docMk/>
            <pc:sldMk cId="1869161041" sldId="5959"/>
            <ac:cxnSpMk id="64" creationId="{14012C1F-F538-4C69-892D-8310B52F3982}"/>
          </ac:cxnSpMkLst>
        </pc:cxnChg>
        <pc:cxnChg chg="add mod">
          <ac:chgData name="Piotr Starczyński" userId="dc30f4bf-33af-43bd-8a93-22fb8b326249" providerId="ADAL" clId="{53EE1CAE-723C-4E22-9F79-66AE22FDFE07}" dt="2021-09-20T16:39:54.308" v="2543" actId="1076"/>
          <ac:cxnSpMkLst>
            <pc:docMk/>
            <pc:sldMk cId="1869161041" sldId="5959"/>
            <ac:cxnSpMk id="75" creationId="{17B2EB21-0AD5-400F-960A-69311F62780C}"/>
          </ac:cxnSpMkLst>
        </pc:cxnChg>
        <pc:cxnChg chg="add mod">
          <ac:chgData name="Piotr Starczyński" userId="dc30f4bf-33af-43bd-8a93-22fb8b326249" providerId="ADAL" clId="{53EE1CAE-723C-4E22-9F79-66AE22FDFE07}" dt="2021-09-20T16:40:16.441" v="2545" actId="1076"/>
          <ac:cxnSpMkLst>
            <pc:docMk/>
            <pc:sldMk cId="1869161041" sldId="5959"/>
            <ac:cxnSpMk id="89" creationId="{44139837-8B6E-4525-8780-D7CB193D4FB6}"/>
          </ac:cxnSpMkLst>
        </pc:cxnChg>
        <pc:cxnChg chg="add del mod">
          <ac:chgData name="Piotr Starczyński" userId="dc30f4bf-33af-43bd-8a93-22fb8b326249" providerId="ADAL" clId="{53EE1CAE-723C-4E22-9F79-66AE22FDFE07}" dt="2021-09-20T16:43:41.286" v="2564"/>
          <ac:cxnSpMkLst>
            <pc:docMk/>
            <pc:sldMk cId="1869161041" sldId="5959"/>
            <ac:cxnSpMk id="142" creationId="{FA214D04-C2C7-497D-A3EF-0BA45CC1A429}"/>
          </ac:cxnSpMkLst>
        </pc:cxnChg>
        <pc:cxnChg chg="add del mod">
          <ac:chgData name="Piotr Starczyński" userId="dc30f4bf-33af-43bd-8a93-22fb8b326249" providerId="ADAL" clId="{53EE1CAE-723C-4E22-9F79-66AE22FDFE07}" dt="2021-09-20T16:43:41.286" v="2564"/>
          <ac:cxnSpMkLst>
            <pc:docMk/>
            <pc:sldMk cId="1869161041" sldId="5959"/>
            <ac:cxnSpMk id="147" creationId="{5C3B2AF9-6FC3-4F9D-A87E-E5C78F569D3B}"/>
          </ac:cxnSpMkLst>
        </pc:cxnChg>
        <pc:cxnChg chg="mod">
          <ac:chgData name="Piotr Starczyński" userId="dc30f4bf-33af-43bd-8a93-22fb8b326249" providerId="ADAL" clId="{53EE1CAE-723C-4E22-9F79-66AE22FDFE07}" dt="2021-09-20T16:43:38.793" v="2563"/>
          <ac:cxnSpMkLst>
            <pc:docMk/>
            <pc:sldMk cId="1869161041" sldId="5959"/>
            <ac:cxnSpMk id="155" creationId="{EE656958-CD92-41D4-8B73-94CDD981D16C}"/>
          </ac:cxnSpMkLst>
        </pc:cxnChg>
        <pc:cxnChg chg="mod">
          <ac:chgData name="Piotr Starczyński" userId="dc30f4bf-33af-43bd-8a93-22fb8b326249" providerId="ADAL" clId="{53EE1CAE-723C-4E22-9F79-66AE22FDFE07}" dt="2021-09-20T16:43:38.793" v="2563"/>
          <ac:cxnSpMkLst>
            <pc:docMk/>
            <pc:sldMk cId="1869161041" sldId="5959"/>
            <ac:cxnSpMk id="156" creationId="{0E4CB594-147D-45FA-9949-B235B202966E}"/>
          </ac:cxnSpMkLst>
        </pc:cxnChg>
        <pc:cxnChg chg="mod">
          <ac:chgData name="Piotr Starczyński" userId="dc30f4bf-33af-43bd-8a93-22fb8b326249" providerId="ADAL" clId="{53EE1CAE-723C-4E22-9F79-66AE22FDFE07}" dt="2021-09-20T16:43:38.793" v="2563"/>
          <ac:cxnSpMkLst>
            <pc:docMk/>
            <pc:sldMk cId="1869161041" sldId="5959"/>
            <ac:cxnSpMk id="157" creationId="{ECEF5DD2-A944-425D-8691-5D222DB5B9F3}"/>
          </ac:cxnSpMkLst>
        </pc:cxnChg>
        <pc:cxnChg chg="add del mod">
          <ac:chgData name="Piotr Starczyński" userId="dc30f4bf-33af-43bd-8a93-22fb8b326249" providerId="ADAL" clId="{53EE1CAE-723C-4E22-9F79-66AE22FDFE07}" dt="2021-09-20T16:43:44.921" v="2566"/>
          <ac:cxnSpMkLst>
            <pc:docMk/>
            <pc:sldMk cId="1869161041" sldId="5959"/>
            <ac:cxnSpMk id="170" creationId="{4F404704-A214-44CC-966D-7C2004F38628}"/>
          </ac:cxnSpMkLst>
        </pc:cxnChg>
        <pc:cxnChg chg="add del mod">
          <ac:chgData name="Piotr Starczyński" userId="dc30f4bf-33af-43bd-8a93-22fb8b326249" providerId="ADAL" clId="{53EE1CAE-723C-4E22-9F79-66AE22FDFE07}" dt="2021-09-20T16:43:44.921" v="2566"/>
          <ac:cxnSpMkLst>
            <pc:docMk/>
            <pc:sldMk cId="1869161041" sldId="5959"/>
            <ac:cxnSpMk id="175" creationId="{B0B149E2-576D-4723-8822-D5DC1E75205B}"/>
          </ac:cxnSpMkLst>
        </pc:cxnChg>
        <pc:cxnChg chg="mod">
          <ac:chgData name="Piotr Starczyński" userId="dc30f4bf-33af-43bd-8a93-22fb8b326249" providerId="ADAL" clId="{53EE1CAE-723C-4E22-9F79-66AE22FDFE07}" dt="2021-09-20T16:43:43.769" v="2565"/>
          <ac:cxnSpMkLst>
            <pc:docMk/>
            <pc:sldMk cId="1869161041" sldId="5959"/>
            <ac:cxnSpMk id="183" creationId="{61D70605-6E36-4263-82EB-BC6EEB83C4CF}"/>
          </ac:cxnSpMkLst>
        </pc:cxnChg>
        <pc:cxnChg chg="mod">
          <ac:chgData name="Piotr Starczyński" userId="dc30f4bf-33af-43bd-8a93-22fb8b326249" providerId="ADAL" clId="{53EE1CAE-723C-4E22-9F79-66AE22FDFE07}" dt="2021-09-20T16:43:43.769" v="2565"/>
          <ac:cxnSpMkLst>
            <pc:docMk/>
            <pc:sldMk cId="1869161041" sldId="5959"/>
            <ac:cxnSpMk id="184" creationId="{2531B640-BDB3-44B4-872C-EAF59F5D9ECE}"/>
          </ac:cxnSpMkLst>
        </pc:cxnChg>
        <pc:cxnChg chg="mod">
          <ac:chgData name="Piotr Starczyński" userId="dc30f4bf-33af-43bd-8a93-22fb8b326249" providerId="ADAL" clId="{53EE1CAE-723C-4E22-9F79-66AE22FDFE07}" dt="2021-09-20T16:43:43.769" v="2565"/>
          <ac:cxnSpMkLst>
            <pc:docMk/>
            <pc:sldMk cId="1869161041" sldId="5959"/>
            <ac:cxnSpMk id="185" creationId="{C60333B6-B53A-4B67-BD6F-358AF0D356EC}"/>
          </ac:cxnSpMkLst>
        </pc:cxnChg>
      </pc:sldChg>
      <pc:sldChg chg="addSp delSp modSp add mod modNotesTx">
        <pc:chgData name="Piotr Starczyński" userId="dc30f4bf-33af-43bd-8a93-22fb8b326249" providerId="ADAL" clId="{53EE1CAE-723C-4E22-9F79-66AE22FDFE07}" dt="2021-09-21T11:56:02.583" v="3169" actId="6549"/>
        <pc:sldMkLst>
          <pc:docMk/>
          <pc:sldMk cId="3459616967" sldId="5960"/>
        </pc:sldMkLst>
        <pc:spChg chg="mod">
          <ac:chgData name="Piotr Starczyński" userId="dc30f4bf-33af-43bd-8a93-22fb8b326249" providerId="ADAL" clId="{53EE1CAE-723C-4E22-9F79-66AE22FDFE07}" dt="2021-09-20T14:16:58.907" v="1750" actId="20577"/>
          <ac:spMkLst>
            <pc:docMk/>
            <pc:sldMk cId="3459616967" sldId="5960"/>
            <ac:spMk id="10" creationId="{48910E9F-5488-4592-8C46-113182094733}"/>
          </ac:spMkLst>
        </pc:spChg>
        <pc:spChg chg="mod">
          <ac:chgData name="Piotr Starczyński" userId="dc30f4bf-33af-43bd-8a93-22fb8b326249" providerId="ADAL" clId="{53EE1CAE-723C-4E22-9F79-66AE22FDFE07}" dt="2021-09-20T14:14:06.866" v="1617" actId="1076"/>
          <ac:spMkLst>
            <pc:docMk/>
            <pc:sldMk cId="3459616967" sldId="5960"/>
            <ac:spMk id="27" creationId="{9AEA9648-0B34-4D08-9D69-BDDAE0B4284F}"/>
          </ac:spMkLst>
        </pc:spChg>
        <pc:spChg chg="mod">
          <ac:chgData name="Piotr Starczyński" userId="dc30f4bf-33af-43bd-8a93-22fb8b326249" providerId="ADAL" clId="{53EE1CAE-723C-4E22-9F79-66AE22FDFE07}" dt="2021-09-20T14:14:06.866" v="1617" actId="1076"/>
          <ac:spMkLst>
            <pc:docMk/>
            <pc:sldMk cId="3459616967" sldId="5960"/>
            <ac:spMk id="28" creationId="{410AA89C-E94F-47DE-A382-6FD79E445546}"/>
          </ac:spMkLst>
        </pc:spChg>
        <pc:spChg chg="mod">
          <ac:chgData name="Piotr Starczyński" userId="dc30f4bf-33af-43bd-8a93-22fb8b326249" providerId="ADAL" clId="{53EE1CAE-723C-4E22-9F79-66AE22FDFE07}" dt="2021-09-20T14:14:06.866" v="1617" actId="1076"/>
          <ac:spMkLst>
            <pc:docMk/>
            <pc:sldMk cId="3459616967" sldId="5960"/>
            <ac:spMk id="31" creationId="{EAAE1FAE-DAAF-4FAE-93E5-463C7CBA4885}"/>
          </ac:spMkLst>
        </pc:spChg>
        <pc:spChg chg="del">
          <ac:chgData name="Piotr Starczyński" userId="dc30f4bf-33af-43bd-8a93-22fb8b326249" providerId="ADAL" clId="{53EE1CAE-723C-4E22-9F79-66AE22FDFE07}" dt="2021-09-20T14:08:54.804" v="1543" actId="478"/>
          <ac:spMkLst>
            <pc:docMk/>
            <pc:sldMk cId="3459616967" sldId="5960"/>
            <ac:spMk id="37" creationId="{14FD2533-91F5-4D4C-95CE-98880206519B}"/>
          </ac:spMkLst>
        </pc:spChg>
        <pc:spChg chg="add mod">
          <ac:chgData name="Piotr Starczyński" userId="dc30f4bf-33af-43bd-8a93-22fb8b326249" providerId="ADAL" clId="{53EE1CAE-723C-4E22-9F79-66AE22FDFE07}" dt="2021-09-20T14:14:06.866" v="1617" actId="1076"/>
          <ac:spMkLst>
            <pc:docMk/>
            <pc:sldMk cId="3459616967" sldId="5960"/>
            <ac:spMk id="39" creationId="{C73BE094-8EB5-4AE7-A312-DAC14D3CCBF0}"/>
          </ac:spMkLst>
        </pc:spChg>
        <pc:spChg chg="del">
          <ac:chgData name="Piotr Starczyński" userId="dc30f4bf-33af-43bd-8a93-22fb8b326249" providerId="ADAL" clId="{53EE1CAE-723C-4E22-9F79-66AE22FDFE07}" dt="2021-09-20T14:08:54.804" v="1543" actId="478"/>
          <ac:spMkLst>
            <pc:docMk/>
            <pc:sldMk cId="3459616967" sldId="5960"/>
            <ac:spMk id="43" creationId="{DEE33F52-2AA9-4B38-972F-A854EDA07579}"/>
          </ac:spMkLst>
        </pc:spChg>
        <pc:spChg chg="add mod">
          <ac:chgData name="Piotr Starczyński" userId="dc30f4bf-33af-43bd-8a93-22fb8b326249" providerId="ADAL" clId="{53EE1CAE-723C-4E22-9F79-66AE22FDFE07}" dt="2021-09-20T14:14:06.866" v="1617" actId="1076"/>
          <ac:spMkLst>
            <pc:docMk/>
            <pc:sldMk cId="3459616967" sldId="5960"/>
            <ac:spMk id="44" creationId="{9FDD86DD-4CDA-4471-81A9-54B8776FC109}"/>
          </ac:spMkLst>
        </pc:spChg>
        <pc:spChg chg="del">
          <ac:chgData name="Piotr Starczyński" userId="dc30f4bf-33af-43bd-8a93-22fb8b326249" providerId="ADAL" clId="{53EE1CAE-723C-4E22-9F79-66AE22FDFE07}" dt="2021-09-20T14:09:00.940" v="1550" actId="478"/>
          <ac:spMkLst>
            <pc:docMk/>
            <pc:sldMk cId="3459616967" sldId="5960"/>
            <ac:spMk id="49" creationId="{B9A3EF8E-1442-48C8-AA23-8728CB1F97D4}"/>
          </ac:spMkLst>
        </pc:spChg>
        <pc:spChg chg="del mod">
          <ac:chgData name="Piotr Starczyński" userId="dc30f4bf-33af-43bd-8a93-22fb8b326249" providerId="ADAL" clId="{53EE1CAE-723C-4E22-9F79-66AE22FDFE07}" dt="2021-09-20T14:08:59.325" v="1549" actId="478"/>
          <ac:spMkLst>
            <pc:docMk/>
            <pc:sldMk cId="3459616967" sldId="5960"/>
            <ac:spMk id="50" creationId="{17F57300-0885-416F-89A8-EBC208F486C9}"/>
          </ac:spMkLst>
        </pc:spChg>
        <pc:spChg chg="add mod">
          <ac:chgData name="Piotr Starczyński" userId="dc30f4bf-33af-43bd-8a93-22fb8b326249" providerId="ADAL" clId="{53EE1CAE-723C-4E22-9F79-66AE22FDFE07}" dt="2021-09-20T14:14:06.866" v="1617" actId="1076"/>
          <ac:spMkLst>
            <pc:docMk/>
            <pc:sldMk cId="3459616967" sldId="5960"/>
            <ac:spMk id="54" creationId="{A8809A79-607A-4C13-B4D9-A5EF5203635E}"/>
          </ac:spMkLst>
        </pc:spChg>
        <pc:spChg chg="add mod">
          <ac:chgData name="Piotr Starczyński" userId="dc30f4bf-33af-43bd-8a93-22fb8b326249" providerId="ADAL" clId="{53EE1CAE-723C-4E22-9F79-66AE22FDFE07}" dt="2021-09-20T14:16:46.079" v="1738" actId="552"/>
          <ac:spMkLst>
            <pc:docMk/>
            <pc:sldMk cId="3459616967" sldId="5960"/>
            <ac:spMk id="55" creationId="{39942D94-96D3-495C-8834-4F41FC5F8BC4}"/>
          </ac:spMkLst>
        </pc:spChg>
        <pc:spChg chg="add mod">
          <ac:chgData name="Piotr Starczyński" userId="dc30f4bf-33af-43bd-8a93-22fb8b326249" providerId="ADAL" clId="{53EE1CAE-723C-4E22-9F79-66AE22FDFE07}" dt="2021-09-20T14:16:46.079" v="1738" actId="552"/>
          <ac:spMkLst>
            <pc:docMk/>
            <pc:sldMk cId="3459616967" sldId="5960"/>
            <ac:spMk id="56" creationId="{CDC6C1E0-752A-4BCE-8C76-98EB30E5F1A5}"/>
          </ac:spMkLst>
        </pc:spChg>
        <pc:spChg chg="add mod">
          <ac:chgData name="Piotr Starczyński" userId="dc30f4bf-33af-43bd-8a93-22fb8b326249" providerId="ADAL" clId="{53EE1CAE-723C-4E22-9F79-66AE22FDFE07}" dt="2021-09-20T14:16:46.079" v="1738" actId="552"/>
          <ac:spMkLst>
            <pc:docMk/>
            <pc:sldMk cId="3459616967" sldId="5960"/>
            <ac:spMk id="57" creationId="{DB653BAB-8AB0-4E4E-A978-992EE8B7A12D}"/>
          </ac:spMkLst>
        </pc:spChg>
        <pc:spChg chg="add mod">
          <ac:chgData name="Piotr Starczyński" userId="dc30f4bf-33af-43bd-8a93-22fb8b326249" providerId="ADAL" clId="{53EE1CAE-723C-4E22-9F79-66AE22FDFE07}" dt="2021-09-20T14:16:46.079" v="1738" actId="552"/>
          <ac:spMkLst>
            <pc:docMk/>
            <pc:sldMk cId="3459616967" sldId="5960"/>
            <ac:spMk id="58" creationId="{AABCE200-8DA6-4EA3-A4BE-4115983CC12B}"/>
          </ac:spMkLst>
        </pc:spChg>
        <pc:grpChg chg="mod">
          <ac:chgData name="Piotr Starczyński" userId="dc30f4bf-33af-43bd-8a93-22fb8b326249" providerId="ADAL" clId="{53EE1CAE-723C-4E22-9F79-66AE22FDFE07}" dt="2021-09-20T14:14:06.866" v="1617" actId="1076"/>
          <ac:grpSpMkLst>
            <pc:docMk/>
            <pc:sldMk cId="3459616967" sldId="5960"/>
            <ac:grpSpMk id="61" creationId="{DDA96E22-82FB-4A6C-A011-C9A558A214B8}"/>
          </ac:grpSpMkLst>
        </pc:grpChg>
        <pc:grpChg chg="del">
          <ac:chgData name="Piotr Starczyński" userId="dc30f4bf-33af-43bd-8a93-22fb8b326249" providerId="ADAL" clId="{53EE1CAE-723C-4E22-9F79-66AE22FDFE07}" dt="2021-09-20T14:08:54.804" v="1543" actId="478"/>
          <ac:grpSpMkLst>
            <pc:docMk/>
            <pc:sldMk cId="3459616967" sldId="5960"/>
            <ac:grpSpMk id="62" creationId="{C46DB9F2-CBCF-445A-B863-C40FD6985678}"/>
          </ac:grpSpMkLst>
        </pc:grpChg>
        <pc:grpChg chg="del">
          <ac:chgData name="Piotr Starczyński" userId="dc30f4bf-33af-43bd-8a93-22fb8b326249" providerId="ADAL" clId="{53EE1CAE-723C-4E22-9F79-66AE22FDFE07}" dt="2021-09-20T14:08:54.804" v="1543" actId="478"/>
          <ac:grpSpMkLst>
            <pc:docMk/>
            <pc:sldMk cId="3459616967" sldId="5960"/>
            <ac:grpSpMk id="63" creationId="{ADF26A7B-5B7B-4ADF-9342-30DDD03D3930}"/>
          </ac:grpSpMkLst>
        </pc:grpChg>
        <pc:picChg chg="mod">
          <ac:chgData name="Piotr Starczyński" userId="dc30f4bf-33af-43bd-8a93-22fb8b326249" providerId="ADAL" clId="{53EE1CAE-723C-4E22-9F79-66AE22FDFE07}" dt="2021-09-20T14:14:06.866" v="1617" actId="1076"/>
          <ac:picMkLst>
            <pc:docMk/>
            <pc:sldMk cId="3459616967" sldId="5960"/>
            <ac:picMk id="18" creationId="{1BD05F91-33B4-43BF-B5E2-784A20EC0C90}"/>
          </ac:picMkLst>
        </pc:picChg>
        <pc:picChg chg="del">
          <ac:chgData name="Piotr Starczyński" userId="dc30f4bf-33af-43bd-8a93-22fb8b326249" providerId="ADAL" clId="{53EE1CAE-723C-4E22-9F79-66AE22FDFE07}" dt="2021-09-20T14:11:56.908" v="1587" actId="478"/>
          <ac:picMkLst>
            <pc:docMk/>
            <pc:sldMk cId="3459616967" sldId="5960"/>
            <ac:picMk id="23" creationId="{BEC66C8A-CA85-4D75-BF7C-69B43663C2D8}"/>
          </ac:picMkLst>
        </pc:picChg>
        <pc:picChg chg="del">
          <ac:chgData name="Piotr Starczyński" userId="dc30f4bf-33af-43bd-8a93-22fb8b326249" providerId="ADAL" clId="{53EE1CAE-723C-4E22-9F79-66AE22FDFE07}" dt="2021-09-20T14:09:02.155" v="1551" actId="478"/>
          <ac:picMkLst>
            <pc:docMk/>
            <pc:sldMk cId="3459616967" sldId="5960"/>
            <ac:picMk id="45" creationId="{C89B958A-BF35-4101-BCAE-2BDDF6C2DB5E}"/>
          </ac:picMkLst>
        </pc:picChg>
        <pc:picChg chg="del">
          <ac:chgData name="Piotr Starczyński" userId="dc30f4bf-33af-43bd-8a93-22fb8b326249" providerId="ADAL" clId="{53EE1CAE-723C-4E22-9F79-66AE22FDFE07}" dt="2021-09-20T14:14:00.485" v="1616" actId="478"/>
          <ac:picMkLst>
            <pc:docMk/>
            <pc:sldMk cId="3459616967" sldId="5960"/>
            <ac:picMk id="46" creationId="{4250E990-16E1-4DCD-8348-6F5366C7D50A}"/>
          </ac:picMkLst>
        </pc:picChg>
        <pc:picChg chg="del">
          <ac:chgData name="Piotr Starczyński" userId="dc30f4bf-33af-43bd-8a93-22fb8b326249" providerId="ADAL" clId="{53EE1CAE-723C-4E22-9F79-66AE22FDFE07}" dt="2021-09-20T14:08:58.068" v="1547" actId="478"/>
          <ac:picMkLst>
            <pc:docMk/>
            <pc:sldMk cId="3459616967" sldId="5960"/>
            <ac:picMk id="47" creationId="{A1DF35AB-5C64-4F81-A896-5E8BB02C6BB4}"/>
          </ac:picMkLst>
        </pc:picChg>
        <pc:picChg chg="del">
          <ac:chgData name="Piotr Starczyński" userId="dc30f4bf-33af-43bd-8a93-22fb8b326249" providerId="ADAL" clId="{53EE1CAE-723C-4E22-9F79-66AE22FDFE07}" dt="2021-09-20T14:08:54.804" v="1543" actId="478"/>
          <ac:picMkLst>
            <pc:docMk/>
            <pc:sldMk cId="3459616967" sldId="5960"/>
            <ac:picMk id="51" creationId="{C112B819-F694-49AA-B298-6BAA4AB72495}"/>
          </ac:picMkLst>
        </pc:picChg>
        <pc:picChg chg="mod">
          <ac:chgData name="Piotr Starczyński" userId="dc30f4bf-33af-43bd-8a93-22fb8b326249" providerId="ADAL" clId="{53EE1CAE-723C-4E22-9F79-66AE22FDFE07}" dt="2021-09-20T14:14:06.866" v="1617" actId="1076"/>
          <ac:picMkLst>
            <pc:docMk/>
            <pc:sldMk cId="3459616967" sldId="5960"/>
            <ac:picMk id="52" creationId="{48A37F04-77AD-4886-B9E3-FF1758A7645B}"/>
          </ac:picMkLst>
        </pc:picChg>
        <pc:picChg chg="del">
          <ac:chgData name="Piotr Starczyński" userId="dc30f4bf-33af-43bd-8a93-22fb8b326249" providerId="ADAL" clId="{53EE1CAE-723C-4E22-9F79-66AE22FDFE07}" dt="2021-09-20T14:08:54.804" v="1543" actId="478"/>
          <ac:picMkLst>
            <pc:docMk/>
            <pc:sldMk cId="3459616967" sldId="5960"/>
            <ac:picMk id="53" creationId="{C76E428E-DC9D-4031-9E08-D7E3F0574016}"/>
          </ac:picMkLst>
        </pc:picChg>
        <pc:picChg chg="add mod">
          <ac:chgData name="Piotr Starczyński" userId="dc30f4bf-33af-43bd-8a93-22fb8b326249" providerId="ADAL" clId="{53EE1CAE-723C-4E22-9F79-66AE22FDFE07}" dt="2021-09-20T14:14:06.866" v="1617" actId="1076"/>
          <ac:picMkLst>
            <pc:docMk/>
            <pc:sldMk cId="3459616967" sldId="5960"/>
            <ac:picMk id="3074" creationId="{9871680D-2E82-490E-ABBC-9D423BCB34EA}"/>
          </ac:picMkLst>
        </pc:picChg>
        <pc:picChg chg="add mod">
          <ac:chgData name="Piotr Starczyński" userId="dc30f4bf-33af-43bd-8a93-22fb8b326249" providerId="ADAL" clId="{53EE1CAE-723C-4E22-9F79-66AE22FDFE07}" dt="2021-09-20T14:14:06.866" v="1617" actId="1076"/>
          <ac:picMkLst>
            <pc:docMk/>
            <pc:sldMk cId="3459616967" sldId="5960"/>
            <ac:picMk id="3076" creationId="{941CA0AC-F322-411B-B029-EF1264BB3341}"/>
          </ac:picMkLst>
        </pc:picChg>
        <pc:picChg chg="add mod">
          <ac:chgData name="Piotr Starczyński" userId="dc30f4bf-33af-43bd-8a93-22fb8b326249" providerId="ADAL" clId="{53EE1CAE-723C-4E22-9F79-66AE22FDFE07}" dt="2021-09-20T14:14:06.866" v="1617" actId="1076"/>
          <ac:picMkLst>
            <pc:docMk/>
            <pc:sldMk cId="3459616967" sldId="5960"/>
            <ac:picMk id="3078" creationId="{2B401BED-D322-49CE-9FBC-B0EB5A987B97}"/>
          </ac:picMkLst>
        </pc:picChg>
        <pc:picChg chg="add del">
          <ac:chgData name="Piotr Starczyński" userId="dc30f4bf-33af-43bd-8a93-22fb8b326249" providerId="ADAL" clId="{53EE1CAE-723C-4E22-9F79-66AE22FDFE07}" dt="2021-09-20T14:15:58.956" v="1726"/>
          <ac:picMkLst>
            <pc:docMk/>
            <pc:sldMk cId="3459616967" sldId="5960"/>
            <ac:picMk id="3080" creationId="{ECBF6276-B899-4160-A685-E1CA899A9E59}"/>
          </ac:picMkLst>
        </pc:picChg>
        <pc:cxnChg chg="del mod">
          <ac:chgData name="Piotr Starczyński" userId="dc30f4bf-33af-43bd-8a93-22fb8b326249" providerId="ADAL" clId="{53EE1CAE-723C-4E22-9F79-66AE22FDFE07}" dt="2021-09-20T14:08:55.975" v="1544" actId="478"/>
          <ac:cxnSpMkLst>
            <pc:docMk/>
            <pc:sldMk cId="3459616967" sldId="5960"/>
            <ac:cxnSpMk id="4" creationId="{D498734F-B534-47B8-8A92-A2679D3181FF}"/>
          </ac:cxnSpMkLst>
        </pc:cxnChg>
        <pc:cxnChg chg="add mod">
          <ac:chgData name="Piotr Starczyński" userId="dc30f4bf-33af-43bd-8a93-22fb8b326249" providerId="ADAL" clId="{53EE1CAE-723C-4E22-9F79-66AE22FDFE07}" dt="2021-09-20T14:16:46.079" v="1738" actId="552"/>
          <ac:cxnSpMkLst>
            <pc:docMk/>
            <pc:sldMk cId="3459616967" sldId="5960"/>
            <ac:cxnSpMk id="8" creationId="{C99A01CC-D68F-48D0-8054-B192722FF636}"/>
          </ac:cxnSpMkLst>
        </pc:cxnChg>
        <pc:cxnChg chg="del mod">
          <ac:chgData name="Piotr Starczyński" userId="dc30f4bf-33af-43bd-8a93-22fb8b326249" providerId="ADAL" clId="{53EE1CAE-723C-4E22-9F79-66AE22FDFE07}" dt="2021-09-20T14:08:56.676" v="1545" actId="478"/>
          <ac:cxnSpMkLst>
            <pc:docMk/>
            <pc:sldMk cId="3459616967" sldId="5960"/>
            <ac:cxnSpMk id="38" creationId="{F0AE6A12-93BA-4531-9549-EDAC0D4105D4}"/>
          </ac:cxnSpMkLst>
        </pc:cxnChg>
        <pc:cxnChg chg="del mod">
          <ac:chgData name="Piotr Starczyński" userId="dc30f4bf-33af-43bd-8a93-22fb8b326249" providerId="ADAL" clId="{53EE1CAE-723C-4E22-9F79-66AE22FDFE07}" dt="2021-09-20T14:11:57.532" v="1588" actId="478"/>
          <ac:cxnSpMkLst>
            <pc:docMk/>
            <pc:sldMk cId="3459616967" sldId="5960"/>
            <ac:cxnSpMk id="48" creationId="{849A5B22-3D92-4814-A541-C3F1235CE035}"/>
          </ac:cxnSpMkLst>
        </pc:cxnChg>
        <pc:cxnChg chg="add mod">
          <ac:chgData name="Piotr Starczyński" userId="dc30f4bf-33af-43bd-8a93-22fb8b326249" providerId="ADAL" clId="{53EE1CAE-723C-4E22-9F79-66AE22FDFE07}" dt="2021-09-20T14:16:46.079" v="1738" actId="552"/>
          <ac:cxnSpMkLst>
            <pc:docMk/>
            <pc:sldMk cId="3459616967" sldId="5960"/>
            <ac:cxnSpMk id="59" creationId="{88A8EDB8-F250-49D4-B293-EDAC49EE4237}"/>
          </ac:cxnSpMkLst>
        </pc:cxnChg>
        <pc:cxnChg chg="add mod">
          <ac:chgData name="Piotr Starczyński" userId="dc30f4bf-33af-43bd-8a93-22fb8b326249" providerId="ADAL" clId="{53EE1CAE-723C-4E22-9F79-66AE22FDFE07}" dt="2021-09-20T14:16:46.079" v="1738" actId="552"/>
          <ac:cxnSpMkLst>
            <pc:docMk/>
            <pc:sldMk cId="3459616967" sldId="5960"/>
            <ac:cxnSpMk id="60" creationId="{BCAFC868-3C2F-40CA-8E8F-321FC416EF30}"/>
          </ac:cxnSpMkLst>
        </pc:cxnChg>
        <pc:cxnChg chg="add mod">
          <ac:chgData name="Piotr Starczyński" userId="dc30f4bf-33af-43bd-8a93-22fb8b326249" providerId="ADAL" clId="{53EE1CAE-723C-4E22-9F79-66AE22FDFE07}" dt="2021-09-20T14:16:46.079" v="1738" actId="552"/>
          <ac:cxnSpMkLst>
            <pc:docMk/>
            <pc:sldMk cId="3459616967" sldId="5960"/>
            <ac:cxnSpMk id="64" creationId="{39BD2B07-A4FD-4839-9CE2-69A6C87E2297}"/>
          </ac:cxnSpMkLst>
        </pc:cxnChg>
      </pc:sldChg>
      <pc:sldChg chg="modSp add del mod modNotesTx">
        <pc:chgData name="Piotr Starczyński" userId="dc30f4bf-33af-43bd-8a93-22fb8b326249" providerId="ADAL" clId="{53EE1CAE-723C-4E22-9F79-66AE22FDFE07}" dt="2021-09-21T11:56:46.147" v="3178" actId="6549"/>
        <pc:sldMkLst>
          <pc:docMk/>
          <pc:sldMk cId="604108693" sldId="5961"/>
        </pc:sldMkLst>
        <pc:spChg chg="mod">
          <ac:chgData name="Piotr Starczyński" userId="dc30f4bf-33af-43bd-8a93-22fb8b326249" providerId="ADAL" clId="{53EE1CAE-723C-4E22-9F79-66AE22FDFE07}" dt="2021-09-20T14:29:01.299" v="1909" actId="20577"/>
          <ac:spMkLst>
            <pc:docMk/>
            <pc:sldMk cId="604108693" sldId="5961"/>
            <ac:spMk id="10" creationId="{48910E9F-5488-4592-8C46-113182094733}"/>
          </ac:spMkLst>
        </pc:spChg>
        <pc:spChg chg="mod">
          <ac:chgData name="Piotr Starczyński" userId="dc30f4bf-33af-43bd-8a93-22fb8b326249" providerId="ADAL" clId="{53EE1CAE-723C-4E22-9F79-66AE22FDFE07}" dt="2021-09-20T14:29:54.925" v="1914" actId="20577"/>
          <ac:spMkLst>
            <pc:docMk/>
            <pc:sldMk cId="604108693" sldId="5961"/>
            <ac:spMk id="14" creationId="{CC2D18C4-87DF-47DD-8B40-660F215530E6}"/>
          </ac:spMkLst>
        </pc:spChg>
      </pc:sldChg>
      <pc:sldChg chg="addSp delSp modSp add mod modNotesTx">
        <pc:chgData name="Piotr Starczyński" userId="dc30f4bf-33af-43bd-8a93-22fb8b326249" providerId="ADAL" clId="{53EE1CAE-723C-4E22-9F79-66AE22FDFE07}" dt="2021-09-21T11:56:50.028" v="3179" actId="6549"/>
        <pc:sldMkLst>
          <pc:docMk/>
          <pc:sldMk cId="2781582754" sldId="5962"/>
        </pc:sldMkLst>
        <pc:spChg chg="add mod">
          <ac:chgData name="Piotr Starczyński" userId="dc30f4bf-33af-43bd-8a93-22fb8b326249" providerId="ADAL" clId="{53EE1CAE-723C-4E22-9F79-66AE22FDFE07}" dt="2021-09-20T14:36:01.224" v="1986" actId="14100"/>
          <ac:spMkLst>
            <pc:docMk/>
            <pc:sldMk cId="2781582754" sldId="5962"/>
            <ac:spMk id="8" creationId="{B671538A-DBE8-4082-8D1E-93777183E785}"/>
          </ac:spMkLst>
        </pc:spChg>
        <pc:spChg chg="add mod">
          <ac:chgData name="Piotr Starczyński" userId="dc30f4bf-33af-43bd-8a93-22fb8b326249" providerId="ADAL" clId="{53EE1CAE-723C-4E22-9F79-66AE22FDFE07}" dt="2021-09-20T14:35:47.159" v="1982" actId="1076"/>
          <ac:spMkLst>
            <pc:docMk/>
            <pc:sldMk cId="2781582754" sldId="5962"/>
            <ac:spMk id="9" creationId="{1D07D12C-787C-4ABC-9FC9-427F615FD5DE}"/>
          </ac:spMkLst>
        </pc:spChg>
        <pc:spChg chg="mod">
          <ac:chgData name="Piotr Starczyński" userId="dc30f4bf-33af-43bd-8a93-22fb8b326249" providerId="ADAL" clId="{53EE1CAE-723C-4E22-9F79-66AE22FDFE07}" dt="2021-09-20T14:32:33.193" v="1940"/>
          <ac:spMkLst>
            <pc:docMk/>
            <pc:sldMk cId="2781582754" sldId="5962"/>
            <ac:spMk id="10" creationId="{48910E9F-5488-4592-8C46-113182094733}"/>
          </ac:spMkLst>
        </pc:spChg>
        <pc:spChg chg="add mod">
          <ac:chgData name="Piotr Starczyński" userId="dc30f4bf-33af-43bd-8a93-22fb8b326249" providerId="ADAL" clId="{53EE1CAE-723C-4E22-9F79-66AE22FDFE07}" dt="2021-09-20T14:35:54.432" v="1983" actId="1076"/>
          <ac:spMkLst>
            <pc:docMk/>
            <pc:sldMk cId="2781582754" sldId="5962"/>
            <ac:spMk id="11" creationId="{B2D5E4E5-3E02-4EC6-AC8B-FEC575FAFC23}"/>
          </ac:spMkLst>
        </pc:spChg>
        <pc:spChg chg="add mod">
          <ac:chgData name="Piotr Starczyński" userId="dc30f4bf-33af-43bd-8a93-22fb8b326249" providerId="ADAL" clId="{53EE1CAE-723C-4E22-9F79-66AE22FDFE07}" dt="2021-09-20T14:35:59.015" v="1985" actId="14100"/>
          <ac:spMkLst>
            <pc:docMk/>
            <pc:sldMk cId="2781582754" sldId="5962"/>
            <ac:spMk id="12" creationId="{5834C3A4-A382-480F-A6CD-0DB3AA46238C}"/>
          </ac:spMkLst>
        </pc:spChg>
        <pc:spChg chg="del mod">
          <ac:chgData name="Piotr Starczyński" userId="dc30f4bf-33af-43bd-8a93-22fb8b326249" providerId="ADAL" clId="{53EE1CAE-723C-4E22-9F79-66AE22FDFE07}" dt="2021-09-20T14:32:55.183" v="1944" actId="478"/>
          <ac:spMkLst>
            <pc:docMk/>
            <pc:sldMk cId="2781582754" sldId="5962"/>
            <ac:spMk id="14" creationId="{CC2D18C4-87DF-47DD-8B40-660F215530E6}"/>
          </ac:spMkLst>
        </pc:spChg>
      </pc:sldChg>
      <pc:sldChg chg="addSp delSp modSp add mod modAnim modNotesTx">
        <pc:chgData name="Piotr Starczyński" userId="dc30f4bf-33af-43bd-8a93-22fb8b326249" providerId="ADAL" clId="{53EE1CAE-723C-4E22-9F79-66AE22FDFE07}" dt="2021-09-21T11:55:53.218" v="3166" actId="6549"/>
        <pc:sldMkLst>
          <pc:docMk/>
          <pc:sldMk cId="1471353095" sldId="5963"/>
        </pc:sldMkLst>
        <pc:spChg chg="add mod">
          <ac:chgData name="Piotr Starczyński" userId="dc30f4bf-33af-43bd-8a93-22fb8b326249" providerId="ADAL" clId="{53EE1CAE-723C-4E22-9F79-66AE22FDFE07}" dt="2021-09-20T14:43:02.865" v="2142" actId="1076"/>
          <ac:spMkLst>
            <pc:docMk/>
            <pc:sldMk cId="1471353095" sldId="5963"/>
            <ac:spMk id="3" creationId="{31FAF16D-5A86-4E01-B536-B1D042124B27}"/>
          </ac:spMkLst>
        </pc:spChg>
        <pc:spChg chg="del">
          <ac:chgData name="Piotr Starczyński" userId="dc30f4bf-33af-43bd-8a93-22fb8b326249" providerId="ADAL" clId="{53EE1CAE-723C-4E22-9F79-66AE22FDFE07}" dt="2021-09-20T14:39:17.189" v="2066" actId="478"/>
          <ac:spMkLst>
            <pc:docMk/>
            <pc:sldMk cId="1471353095" sldId="5963"/>
            <ac:spMk id="7" creationId="{571EC357-A682-48FD-91DE-AD8511380607}"/>
          </ac:spMkLst>
        </pc:spChg>
        <pc:spChg chg="del">
          <ac:chgData name="Piotr Starczyński" userId="dc30f4bf-33af-43bd-8a93-22fb8b326249" providerId="ADAL" clId="{53EE1CAE-723C-4E22-9F79-66AE22FDFE07}" dt="2021-09-20T14:36:39.660" v="2017" actId="478"/>
          <ac:spMkLst>
            <pc:docMk/>
            <pc:sldMk cId="1471353095" sldId="5963"/>
            <ac:spMk id="8" creationId="{B671538A-DBE8-4082-8D1E-93777183E785}"/>
          </ac:spMkLst>
        </pc:spChg>
        <pc:spChg chg="del">
          <ac:chgData name="Piotr Starczyński" userId="dc30f4bf-33af-43bd-8a93-22fb8b326249" providerId="ADAL" clId="{53EE1CAE-723C-4E22-9F79-66AE22FDFE07}" dt="2021-09-20T14:36:37.052" v="2015" actId="478"/>
          <ac:spMkLst>
            <pc:docMk/>
            <pc:sldMk cId="1471353095" sldId="5963"/>
            <ac:spMk id="9" creationId="{1D07D12C-787C-4ABC-9FC9-427F615FD5DE}"/>
          </ac:spMkLst>
        </pc:spChg>
        <pc:spChg chg="mod">
          <ac:chgData name="Piotr Starczyński" userId="dc30f4bf-33af-43bd-8a93-22fb8b326249" providerId="ADAL" clId="{53EE1CAE-723C-4E22-9F79-66AE22FDFE07}" dt="2021-09-20T14:38:04.580" v="2050" actId="20577"/>
          <ac:spMkLst>
            <pc:docMk/>
            <pc:sldMk cId="1471353095" sldId="5963"/>
            <ac:spMk id="10" creationId="{48910E9F-5488-4592-8C46-113182094733}"/>
          </ac:spMkLst>
        </pc:spChg>
        <pc:spChg chg="del">
          <ac:chgData name="Piotr Starczyński" userId="dc30f4bf-33af-43bd-8a93-22fb8b326249" providerId="ADAL" clId="{53EE1CAE-723C-4E22-9F79-66AE22FDFE07}" dt="2021-09-20T14:36:38.276" v="2016" actId="478"/>
          <ac:spMkLst>
            <pc:docMk/>
            <pc:sldMk cId="1471353095" sldId="5963"/>
            <ac:spMk id="11" creationId="{B2D5E4E5-3E02-4EC6-AC8B-FEC575FAFC23}"/>
          </ac:spMkLst>
        </pc:spChg>
        <pc:spChg chg="del">
          <ac:chgData name="Piotr Starczyński" userId="dc30f4bf-33af-43bd-8a93-22fb8b326249" providerId="ADAL" clId="{53EE1CAE-723C-4E22-9F79-66AE22FDFE07}" dt="2021-09-20T14:36:40.765" v="2018" actId="478"/>
          <ac:spMkLst>
            <pc:docMk/>
            <pc:sldMk cId="1471353095" sldId="5963"/>
            <ac:spMk id="12" creationId="{5834C3A4-A382-480F-A6CD-0DB3AA46238C}"/>
          </ac:spMkLst>
        </pc:spChg>
        <pc:spChg chg="add mod">
          <ac:chgData name="Piotr Starczyński" userId="dc30f4bf-33af-43bd-8a93-22fb8b326249" providerId="ADAL" clId="{53EE1CAE-723C-4E22-9F79-66AE22FDFE07}" dt="2021-09-20T14:37:48.383" v="2032" actId="1076"/>
          <ac:spMkLst>
            <pc:docMk/>
            <pc:sldMk cId="1471353095" sldId="5963"/>
            <ac:spMk id="13" creationId="{E3C48F1D-CD1D-4415-844E-AE1123A25D20}"/>
          </ac:spMkLst>
        </pc:spChg>
        <pc:spChg chg="mod topLvl">
          <ac:chgData name="Piotr Starczyński" userId="dc30f4bf-33af-43bd-8a93-22fb8b326249" providerId="ADAL" clId="{53EE1CAE-723C-4E22-9F79-66AE22FDFE07}" dt="2021-09-20T14:50:02.292" v="2310" actId="14100"/>
          <ac:spMkLst>
            <pc:docMk/>
            <pc:sldMk cId="1471353095" sldId="5963"/>
            <ac:spMk id="16" creationId="{3794A485-169C-45F6-AF22-FF80714316E2}"/>
          </ac:spMkLst>
        </pc:spChg>
        <pc:spChg chg="mod topLvl">
          <ac:chgData name="Piotr Starczyński" userId="dc30f4bf-33af-43bd-8a93-22fb8b326249" providerId="ADAL" clId="{53EE1CAE-723C-4E22-9F79-66AE22FDFE07}" dt="2021-09-20T14:49:33.818" v="2308" actId="165"/>
          <ac:spMkLst>
            <pc:docMk/>
            <pc:sldMk cId="1471353095" sldId="5963"/>
            <ac:spMk id="21" creationId="{5D2A6864-E1F3-449C-9DA2-699C93748065}"/>
          </ac:spMkLst>
        </pc:spChg>
        <pc:spChg chg="mod topLvl">
          <ac:chgData name="Piotr Starczyński" userId="dc30f4bf-33af-43bd-8a93-22fb8b326249" providerId="ADAL" clId="{53EE1CAE-723C-4E22-9F79-66AE22FDFE07}" dt="2021-09-20T14:49:33.818" v="2308" actId="165"/>
          <ac:spMkLst>
            <pc:docMk/>
            <pc:sldMk cId="1471353095" sldId="5963"/>
            <ac:spMk id="22" creationId="{D49E95CA-7C33-44E3-9E54-D9668673E632}"/>
          </ac:spMkLst>
        </pc:spChg>
        <pc:spChg chg="add del mod">
          <ac:chgData name="Piotr Starczyński" userId="dc30f4bf-33af-43bd-8a93-22fb8b326249" providerId="ADAL" clId="{53EE1CAE-723C-4E22-9F79-66AE22FDFE07}" dt="2021-09-20T14:38:35.925" v="2057" actId="478"/>
          <ac:spMkLst>
            <pc:docMk/>
            <pc:sldMk cId="1471353095" sldId="5963"/>
            <ac:spMk id="23" creationId="{1E76075F-217C-4340-AC71-11E03D31B50E}"/>
          </ac:spMkLst>
        </pc:spChg>
        <pc:spChg chg="add del mod">
          <ac:chgData name="Piotr Starczyński" userId="dc30f4bf-33af-43bd-8a93-22fb8b326249" providerId="ADAL" clId="{53EE1CAE-723C-4E22-9F79-66AE22FDFE07}" dt="2021-09-20T14:38:42.357" v="2060" actId="478"/>
          <ac:spMkLst>
            <pc:docMk/>
            <pc:sldMk cId="1471353095" sldId="5963"/>
            <ac:spMk id="24" creationId="{2BFBD67D-9882-40F9-8DFB-87A24670DD0A}"/>
          </ac:spMkLst>
        </pc:spChg>
        <pc:spChg chg="add del mod">
          <ac:chgData name="Piotr Starczyński" userId="dc30f4bf-33af-43bd-8a93-22fb8b326249" providerId="ADAL" clId="{53EE1CAE-723C-4E22-9F79-66AE22FDFE07}" dt="2021-09-20T14:37:57.758" v="2035"/>
          <ac:spMkLst>
            <pc:docMk/>
            <pc:sldMk cId="1471353095" sldId="5963"/>
            <ac:spMk id="25" creationId="{155D0061-F9F8-4AB6-A7F7-5D005EF5451D}"/>
          </ac:spMkLst>
        </pc:spChg>
        <pc:spChg chg="add mod">
          <ac:chgData name="Piotr Starczyński" userId="dc30f4bf-33af-43bd-8a93-22fb8b326249" providerId="ADAL" clId="{53EE1CAE-723C-4E22-9F79-66AE22FDFE07}" dt="2021-09-20T14:42:04.748" v="2134" actId="208"/>
          <ac:spMkLst>
            <pc:docMk/>
            <pc:sldMk cId="1471353095" sldId="5963"/>
            <ac:spMk id="29" creationId="{6A2D442C-82A1-4500-9A1A-C791E12DEF1D}"/>
          </ac:spMkLst>
        </pc:spChg>
        <pc:spChg chg="add mod">
          <ac:chgData name="Piotr Starczyński" userId="dc30f4bf-33af-43bd-8a93-22fb8b326249" providerId="ADAL" clId="{53EE1CAE-723C-4E22-9F79-66AE22FDFE07}" dt="2021-09-20T14:41:06.641" v="2094" actId="14100"/>
          <ac:spMkLst>
            <pc:docMk/>
            <pc:sldMk cId="1471353095" sldId="5963"/>
            <ac:spMk id="30" creationId="{AF56863A-A457-4E43-9657-75F59748DE9F}"/>
          </ac:spMkLst>
        </pc:spChg>
        <pc:spChg chg="add mod">
          <ac:chgData name="Piotr Starczyński" userId="dc30f4bf-33af-43bd-8a93-22fb8b326249" providerId="ADAL" clId="{53EE1CAE-723C-4E22-9F79-66AE22FDFE07}" dt="2021-09-20T14:42:40.538" v="2139" actId="14100"/>
          <ac:spMkLst>
            <pc:docMk/>
            <pc:sldMk cId="1471353095" sldId="5963"/>
            <ac:spMk id="32" creationId="{784AB738-307F-440E-8D57-43E2E1ECCB31}"/>
          </ac:spMkLst>
        </pc:spChg>
        <pc:spChg chg="add mod">
          <ac:chgData name="Piotr Starczyński" userId="dc30f4bf-33af-43bd-8a93-22fb8b326249" providerId="ADAL" clId="{53EE1CAE-723C-4E22-9F79-66AE22FDFE07}" dt="2021-09-20T14:44:35.798" v="2171" actId="13926"/>
          <ac:spMkLst>
            <pc:docMk/>
            <pc:sldMk cId="1471353095" sldId="5963"/>
            <ac:spMk id="33" creationId="{441D246C-C042-42AA-B233-F392D8DDC12D}"/>
          </ac:spMkLst>
        </pc:spChg>
        <pc:grpChg chg="add del mod">
          <ac:chgData name="Piotr Starczyński" userId="dc30f4bf-33af-43bd-8a93-22fb8b326249" providerId="ADAL" clId="{53EE1CAE-723C-4E22-9F79-66AE22FDFE07}" dt="2021-09-20T14:49:29.359" v="2307" actId="165"/>
          <ac:grpSpMkLst>
            <pc:docMk/>
            <pc:sldMk cId="1471353095" sldId="5963"/>
            <ac:grpSpMk id="14" creationId="{C082B802-B208-4624-A939-AAAC7E4676B6}"/>
          </ac:grpSpMkLst>
        </pc:grpChg>
        <pc:grpChg chg="add del mod">
          <ac:chgData name="Piotr Starczyński" userId="dc30f4bf-33af-43bd-8a93-22fb8b326249" providerId="ADAL" clId="{53EE1CAE-723C-4E22-9F79-66AE22FDFE07}" dt="2021-09-20T14:49:33.818" v="2308" actId="165"/>
          <ac:grpSpMkLst>
            <pc:docMk/>
            <pc:sldMk cId="1471353095" sldId="5963"/>
            <ac:grpSpMk id="19" creationId="{A2523CD7-3115-43EB-AF62-525A99571AC3}"/>
          </ac:grpSpMkLst>
        </pc:grpChg>
        <pc:picChg chg="mod topLvl">
          <ac:chgData name="Piotr Starczyński" userId="dc30f4bf-33af-43bd-8a93-22fb8b326249" providerId="ADAL" clId="{53EE1CAE-723C-4E22-9F79-66AE22FDFE07}" dt="2021-09-20T14:49:29.359" v="2307" actId="165"/>
          <ac:picMkLst>
            <pc:docMk/>
            <pc:sldMk cId="1471353095" sldId="5963"/>
            <ac:picMk id="15" creationId="{C2D4F6AE-0F1A-4CB1-951F-78FCB910F1CC}"/>
          </ac:picMkLst>
        </pc:picChg>
        <pc:picChg chg="add del mod">
          <ac:chgData name="Piotr Starczyński" userId="dc30f4bf-33af-43bd-8a93-22fb8b326249" providerId="ADAL" clId="{53EE1CAE-723C-4E22-9F79-66AE22FDFE07}" dt="2021-09-20T14:38:38.497" v="2058" actId="478"/>
          <ac:picMkLst>
            <pc:docMk/>
            <pc:sldMk cId="1471353095" sldId="5963"/>
            <ac:picMk id="17" creationId="{114F6291-3157-47BD-B89F-E9C04D4C16A0}"/>
          </ac:picMkLst>
        </pc:picChg>
        <pc:picChg chg="add del mod">
          <ac:chgData name="Piotr Starczyński" userId="dc30f4bf-33af-43bd-8a93-22fb8b326249" providerId="ADAL" clId="{53EE1CAE-723C-4E22-9F79-66AE22FDFE07}" dt="2021-09-20T14:38:39.515" v="2059" actId="478"/>
          <ac:picMkLst>
            <pc:docMk/>
            <pc:sldMk cId="1471353095" sldId="5963"/>
            <ac:picMk id="18" creationId="{58AACC72-8D84-4380-80A2-D36F71B11A54}"/>
          </ac:picMkLst>
        </pc:picChg>
        <pc:picChg chg="mod topLvl">
          <ac:chgData name="Piotr Starczyński" userId="dc30f4bf-33af-43bd-8a93-22fb8b326249" providerId="ADAL" clId="{53EE1CAE-723C-4E22-9F79-66AE22FDFE07}" dt="2021-09-20T14:49:33.818" v="2308" actId="165"/>
          <ac:picMkLst>
            <pc:docMk/>
            <pc:sldMk cId="1471353095" sldId="5963"/>
            <ac:picMk id="20" creationId="{09CCA42E-7F3C-4298-B7BE-28EC82111420}"/>
          </ac:picMkLst>
        </pc:picChg>
        <pc:picChg chg="add mod">
          <ac:chgData name="Piotr Starczyński" userId="dc30f4bf-33af-43bd-8a93-22fb8b326249" providerId="ADAL" clId="{53EE1CAE-723C-4E22-9F79-66AE22FDFE07}" dt="2021-09-20T14:38:18.821" v="2053" actId="571"/>
          <ac:picMkLst>
            <pc:docMk/>
            <pc:sldMk cId="1471353095" sldId="5963"/>
            <ac:picMk id="26" creationId="{26ED7339-E20B-4CCB-BEC0-2A1BB470479F}"/>
          </ac:picMkLst>
        </pc:picChg>
        <pc:picChg chg="add mod">
          <ac:chgData name="Piotr Starczyński" userId="dc30f4bf-33af-43bd-8a93-22fb8b326249" providerId="ADAL" clId="{53EE1CAE-723C-4E22-9F79-66AE22FDFE07}" dt="2021-09-20T14:41:13.371" v="2097" actId="1076"/>
          <ac:picMkLst>
            <pc:docMk/>
            <pc:sldMk cId="1471353095" sldId="5963"/>
            <ac:picMk id="27" creationId="{8F134D44-3B95-40F5-B7B0-E0A993D8F988}"/>
          </ac:picMkLst>
        </pc:picChg>
        <pc:picChg chg="add del mod">
          <ac:chgData name="Piotr Starczyński" userId="dc30f4bf-33af-43bd-8a93-22fb8b326249" providerId="ADAL" clId="{53EE1CAE-723C-4E22-9F79-66AE22FDFE07}" dt="2021-09-20T14:39:43.555" v="2074"/>
          <ac:picMkLst>
            <pc:docMk/>
            <pc:sldMk cId="1471353095" sldId="5963"/>
            <ac:picMk id="28" creationId="{194FE720-3A4A-4DE6-AFE1-4577D467D411}"/>
          </ac:picMkLst>
        </pc:picChg>
        <pc:picChg chg="add mod">
          <ac:chgData name="Piotr Starczyński" userId="dc30f4bf-33af-43bd-8a93-22fb8b326249" providerId="ADAL" clId="{53EE1CAE-723C-4E22-9F79-66AE22FDFE07}" dt="2021-09-20T14:42:32.067" v="2138" actId="1076"/>
          <ac:picMkLst>
            <pc:docMk/>
            <pc:sldMk cId="1471353095" sldId="5963"/>
            <ac:picMk id="31" creationId="{50F03EF6-254A-4AC8-9520-CD2B6271B5AE}"/>
          </ac:picMkLst>
        </pc:picChg>
      </pc:sldChg>
      <pc:sldChg chg="addSp delSp modSp add mod modAnim modNotesTx">
        <pc:chgData name="Piotr Starczyński" userId="dc30f4bf-33af-43bd-8a93-22fb8b326249" providerId="ADAL" clId="{53EE1CAE-723C-4E22-9F79-66AE22FDFE07}" dt="2021-09-21T11:55:50.083" v="3165" actId="6549"/>
        <pc:sldMkLst>
          <pc:docMk/>
          <pc:sldMk cId="2494168365" sldId="5964"/>
        </pc:sldMkLst>
        <pc:spChg chg="del">
          <ac:chgData name="Piotr Starczyński" userId="dc30f4bf-33af-43bd-8a93-22fb8b326249" providerId="ADAL" clId="{53EE1CAE-723C-4E22-9F79-66AE22FDFE07}" dt="2021-09-20T14:43:54.342" v="2149" actId="478"/>
          <ac:spMkLst>
            <pc:docMk/>
            <pc:sldMk cId="2494168365" sldId="5964"/>
            <ac:spMk id="3" creationId="{31FAF16D-5A86-4E01-B536-B1D042124B27}"/>
          </ac:spMkLst>
        </pc:spChg>
        <pc:spChg chg="mod">
          <ac:chgData name="Piotr Starczyński" userId="dc30f4bf-33af-43bd-8a93-22fb8b326249" providerId="ADAL" clId="{53EE1CAE-723C-4E22-9F79-66AE22FDFE07}" dt="2021-09-20T14:50:49.331" v="2319" actId="20577"/>
          <ac:spMkLst>
            <pc:docMk/>
            <pc:sldMk cId="2494168365" sldId="5964"/>
            <ac:spMk id="10" creationId="{48910E9F-5488-4592-8C46-113182094733}"/>
          </ac:spMkLst>
        </pc:spChg>
        <pc:spChg chg="add mod">
          <ac:chgData name="Piotr Starczyński" userId="dc30f4bf-33af-43bd-8a93-22fb8b326249" providerId="ADAL" clId="{53EE1CAE-723C-4E22-9F79-66AE22FDFE07}" dt="2021-09-20T14:47:12.735" v="2260" actId="207"/>
          <ac:spMkLst>
            <pc:docMk/>
            <pc:sldMk cId="2494168365" sldId="5964"/>
            <ac:spMk id="12" creationId="{CF275607-E8E5-4D26-BDBE-37EB439D3567}"/>
          </ac:spMkLst>
        </pc:spChg>
        <pc:spChg chg="mod topLvl">
          <ac:chgData name="Piotr Starczyński" userId="dc30f4bf-33af-43bd-8a93-22fb8b326249" providerId="ADAL" clId="{53EE1CAE-723C-4E22-9F79-66AE22FDFE07}" dt="2021-09-20T14:47:05.867" v="2259" actId="165"/>
          <ac:spMkLst>
            <pc:docMk/>
            <pc:sldMk cId="2494168365" sldId="5964"/>
            <ac:spMk id="25" creationId="{C33F6591-C542-4FDF-81C2-6072030DDC46}"/>
          </ac:spMkLst>
        </pc:spChg>
        <pc:spChg chg="mod topLvl">
          <ac:chgData name="Piotr Starczyński" userId="dc30f4bf-33af-43bd-8a93-22fb8b326249" providerId="ADAL" clId="{53EE1CAE-723C-4E22-9F79-66AE22FDFE07}" dt="2021-09-20T14:47:05.867" v="2259" actId="165"/>
          <ac:spMkLst>
            <pc:docMk/>
            <pc:sldMk cId="2494168365" sldId="5964"/>
            <ac:spMk id="26" creationId="{44286BE1-75F2-454A-8ADE-4C0DECE5B327}"/>
          </ac:spMkLst>
        </pc:spChg>
        <pc:spChg chg="mod topLvl">
          <ac:chgData name="Piotr Starczyński" userId="dc30f4bf-33af-43bd-8a93-22fb8b326249" providerId="ADAL" clId="{53EE1CAE-723C-4E22-9F79-66AE22FDFE07}" dt="2021-09-20T14:47:05.867" v="2259" actId="165"/>
          <ac:spMkLst>
            <pc:docMk/>
            <pc:sldMk cId="2494168365" sldId="5964"/>
            <ac:spMk id="28" creationId="{563407EE-E644-4BAD-80FF-74157123C623}"/>
          </ac:spMkLst>
        </pc:spChg>
        <pc:spChg chg="del">
          <ac:chgData name="Piotr Starczyński" userId="dc30f4bf-33af-43bd-8a93-22fb8b326249" providerId="ADAL" clId="{53EE1CAE-723C-4E22-9F79-66AE22FDFE07}" dt="2021-09-20T14:43:49.694" v="2145" actId="478"/>
          <ac:spMkLst>
            <pc:docMk/>
            <pc:sldMk cId="2494168365" sldId="5964"/>
            <ac:spMk id="29" creationId="{6A2D442C-82A1-4500-9A1A-C791E12DEF1D}"/>
          </ac:spMkLst>
        </pc:spChg>
        <pc:spChg chg="mod">
          <ac:chgData name="Piotr Starczyński" userId="dc30f4bf-33af-43bd-8a93-22fb8b326249" providerId="ADAL" clId="{53EE1CAE-723C-4E22-9F79-66AE22FDFE07}" dt="2021-09-20T14:43:57.530" v="2150" actId="1076"/>
          <ac:spMkLst>
            <pc:docMk/>
            <pc:sldMk cId="2494168365" sldId="5964"/>
            <ac:spMk id="30" creationId="{AF56863A-A457-4E43-9657-75F59748DE9F}"/>
          </ac:spMkLst>
        </pc:spChg>
        <pc:spChg chg="del">
          <ac:chgData name="Piotr Starczyński" userId="dc30f4bf-33af-43bd-8a93-22fb8b326249" providerId="ADAL" clId="{53EE1CAE-723C-4E22-9F79-66AE22FDFE07}" dt="2021-09-20T14:43:50.788" v="2146" actId="478"/>
          <ac:spMkLst>
            <pc:docMk/>
            <pc:sldMk cId="2494168365" sldId="5964"/>
            <ac:spMk id="32" creationId="{784AB738-307F-440E-8D57-43E2E1ECCB31}"/>
          </ac:spMkLst>
        </pc:spChg>
        <pc:spChg chg="mod">
          <ac:chgData name="Piotr Starczyński" userId="dc30f4bf-33af-43bd-8a93-22fb8b326249" providerId="ADAL" clId="{53EE1CAE-723C-4E22-9F79-66AE22FDFE07}" dt="2021-09-20T14:44:43.807" v="2189" actId="20577"/>
          <ac:spMkLst>
            <pc:docMk/>
            <pc:sldMk cId="2494168365" sldId="5964"/>
            <ac:spMk id="33" creationId="{441D246C-C042-42AA-B233-F392D8DDC12D}"/>
          </ac:spMkLst>
        </pc:spChg>
        <pc:spChg chg="add mod">
          <ac:chgData name="Piotr Starczyński" userId="dc30f4bf-33af-43bd-8a93-22fb8b326249" providerId="ADAL" clId="{53EE1CAE-723C-4E22-9F79-66AE22FDFE07}" dt="2021-09-20T14:48:55.014" v="2303" actId="20577"/>
          <ac:spMkLst>
            <pc:docMk/>
            <pc:sldMk cId="2494168365" sldId="5964"/>
            <ac:spMk id="36" creationId="{BACF35D4-61E7-40A2-B2B0-DD716913F3F3}"/>
          </ac:spMkLst>
        </pc:spChg>
        <pc:spChg chg="add mod">
          <ac:chgData name="Piotr Starczyński" userId="dc30f4bf-33af-43bd-8a93-22fb8b326249" providerId="ADAL" clId="{53EE1CAE-723C-4E22-9F79-66AE22FDFE07}" dt="2021-09-20T14:47:12.735" v="2260" actId="207"/>
          <ac:spMkLst>
            <pc:docMk/>
            <pc:sldMk cId="2494168365" sldId="5964"/>
            <ac:spMk id="37" creationId="{2C50C9F5-80F3-432A-A388-A9CE22D948F4}"/>
          </ac:spMkLst>
        </pc:spChg>
        <pc:grpChg chg="del">
          <ac:chgData name="Piotr Starczyński" userId="dc30f4bf-33af-43bd-8a93-22fb8b326249" providerId="ADAL" clId="{53EE1CAE-723C-4E22-9F79-66AE22FDFE07}" dt="2021-09-20T14:43:53.302" v="2148" actId="478"/>
          <ac:grpSpMkLst>
            <pc:docMk/>
            <pc:sldMk cId="2494168365" sldId="5964"/>
            <ac:grpSpMk id="14" creationId="{C082B802-B208-4624-A939-AAAC7E4676B6}"/>
          </ac:grpSpMkLst>
        </pc:grpChg>
        <pc:grpChg chg="del">
          <ac:chgData name="Piotr Starczyński" userId="dc30f4bf-33af-43bd-8a93-22fb8b326249" providerId="ADAL" clId="{53EE1CAE-723C-4E22-9F79-66AE22FDFE07}" dt="2021-09-20T14:44:56.422" v="2190" actId="478"/>
          <ac:grpSpMkLst>
            <pc:docMk/>
            <pc:sldMk cId="2494168365" sldId="5964"/>
            <ac:grpSpMk id="19" creationId="{A2523CD7-3115-43EB-AF62-525A99571AC3}"/>
          </ac:grpSpMkLst>
        </pc:grpChg>
        <pc:grpChg chg="add del mod">
          <ac:chgData name="Piotr Starczyński" userId="dc30f4bf-33af-43bd-8a93-22fb8b326249" providerId="ADAL" clId="{53EE1CAE-723C-4E22-9F79-66AE22FDFE07}" dt="2021-09-20T14:47:05.867" v="2259" actId="165"/>
          <ac:grpSpMkLst>
            <pc:docMk/>
            <pc:sldMk cId="2494168365" sldId="5964"/>
            <ac:grpSpMk id="23" creationId="{05973BA2-D465-4E9C-81EB-6FA1AF4E0F1B}"/>
          </ac:grpSpMkLst>
        </pc:grpChg>
        <pc:picChg chg="mod topLvl">
          <ac:chgData name="Piotr Starczyński" userId="dc30f4bf-33af-43bd-8a93-22fb8b326249" providerId="ADAL" clId="{53EE1CAE-723C-4E22-9F79-66AE22FDFE07}" dt="2021-09-20T14:47:05.867" v="2259" actId="165"/>
          <ac:picMkLst>
            <pc:docMk/>
            <pc:sldMk cId="2494168365" sldId="5964"/>
            <ac:picMk id="24" creationId="{93D59F67-427A-4CF3-9AAA-4C397805C98E}"/>
          </ac:picMkLst>
        </pc:picChg>
        <pc:picChg chg="mod">
          <ac:chgData name="Piotr Starczyński" userId="dc30f4bf-33af-43bd-8a93-22fb8b326249" providerId="ADAL" clId="{53EE1CAE-723C-4E22-9F79-66AE22FDFE07}" dt="2021-09-20T14:44:20.407" v="2156" actId="1076"/>
          <ac:picMkLst>
            <pc:docMk/>
            <pc:sldMk cId="2494168365" sldId="5964"/>
            <ac:picMk id="27" creationId="{8F134D44-3B95-40F5-B7B0-E0A993D8F988}"/>
          </ac:picMkLst>
        </pc:picChg>
        <pc:picChg chg="del">
          <ac:chgData name="Piotr Starczyński" userId="dc30f4bf-33af-43bd-8a93-22fb8b326249" providerId="ADAL" clId="{53EE1CAE-723C-4E22-9F79-66AE22FDFE07}" dt="2021-09-20T14:43:51.388" v="2147" actId="478"/>
          <ac:picMkLst>
            <pc:docMk/>
            <pc:sldMk cId="2494168365" sldId="5964"/>
            <ac:picMk id="31" creationId="{50F03EF6-254A-4AC8-9520-CD2B6271B5AE}"/>
          </ac:picMkLst>
        </pc:picChg>
        <pc:picChg chg="add mod">
          <ac:chgData name="Piotr Starczyński" userId="dc30f4bf-33af-43bd-8a93-22fb8b326249" providerId="ADAL" clId="{53EE1CAE-723C-4E22-9F79-66AE22FDFE07}" dt="2021-09-20T14:48:20.251" v="2275" actId="1076"/>
          <ac:picMkLst>
            <pc:docMk/>
            <pc:sldMk cId="2494168365" sldId="5964"/>
            <ac:picMk id="5122" creationId="{0CCF3CBC-2F1D-4819-BF42-1BE292F6C70F}"/>
          </ac:picMkLst>
        </pc:picChg>
        <pc:picChg chg="add mod">
          <ac:chgData name="Piotr Starczyński" userId="dc30f4bf-33af-43bd-8a93-22fb8b326249" providerId="ADAL" clId="{53EE1CAE-723C-4E22-9F79-66AE22FDFE07}" dt="2021-09-20T14:48:44.181" v="2292" actId="14100"/>
          <ac:picMkLst>
            <pc:docMk/>
            <pc:sldMk cId="2494168365" sldId="5964"/>
            <ac:picMk id="5124" creationId="{CDBA9FA4-5566-4368-A3BC-40B034C7DA35}"/>
          </ac:picMkLst>
        </pc:picChg>
        <pc:cxnChg chg="add mod">
          <ac:chgData name="Piotr Starczyński" userId="dc30f4bf-33af-43bd-8a93-22fb8b326249" providerId="ADAL" clId="{53EE1CAE-723C-4E22-9F79-66AE22FDFE07}" dt="2021-09-20T14:46:01.711" v="2200" actId="208"/>
          <ac:cxnSpMkLst>
            <pc:docMk/>
            <pc:sldMk cId="2494168365" sldId="5964"/>
            <ac:cxnSpMk id="7" creationId="{A679A27C-BDA9-436E-9274-AB2805AFF50C}"/>
          </ac:cxnSpMkLst>
        </pc:cxnChg>
        <pc:cxnChg chg="add mod">
          <ac:chgData name="Piotr Starczyński" userId="dc30f4bf-33af-43bd-8a93-22fb8b326249" providerId="ADAL" clId="{53EE1CAE-723C-4E22-9F79-66AE22FDFE07}" dt="2021-09-20T14:45:59.677" v="2199" actId="208"/>
          <ac:cxnSpMkLst>
            <pc:docMk/>
            <pc:sldMk cId="2494168365" sldId="5964"/>
            <ac:cxnSpMk id="34" creationId="{246D1D87-CB75-4818-AFFA-61F9E4D86FAB}"/>
          </ac:cxnSpMkLst>
        </pc:cxnChg>
        <pc:cxnChg chg="add mod">
          <ac:chgData name="Piotr Starczyński" userId="dc30f4bf-33af-43bd-8a93-22fb8b326249" providerId="ADAL" clId="{53EE1CAE-723C-4E22-9F79-66AE22FDFE07}" dt="2021-09-20T14:46:03.740" v="2201" actId="208"/>
          <ac:cxnSpMkLst>
            <pc:docMk/>
            <pc:sldMk cId="2494168365" sldId="5964"/>
            <ac:cxnSpMk id="35" creationId="{27578C97-91F6-48F3-BBB1-AB3A952C7FB0}"/>
          </ac:cxnSpMkLst>
        </pc:cxnChg>
      </pc:sldChg>
      <pc:sldChg chg="addSp delSp modSp add mod delAnim modAnim modNotesTx">
        <pc:chgData name="Piotr Starczyński" userId="dc30f4bf-33af-43bd-8a93-22fb8b326249" providerId="ADAL" clId="{53EE1CAE-723C-4E22-9F79-66AE22FDFE07}" dt="2021-09-21T11:55:47.357" v="3164" actId="6549"/>
        <pc:sldMkLst>
          <pc:docMk/>
          <pc:sldMk cId="1052253294" sldId="5965"/>
        </pc:sldMkLst>
        <pc:spChg chg="mod">
          <ac:chgData name="Piotr Starczyński" userId="dc30f4bf-33af-43bd-8a93-22fb8b326249" providerId="ADAL" clId="{53EE1CAE-723C-4E22-9F79-66AE22FDFE07}" dt="2021-09-20T14:53:11.381" v="2415" actId="20577"/>
          <ac:spMkLst>
            <pc:docMk/>
            <pc:sldMk cId="1052253294" sldId="5965"/>
            <ac:spMk id="10" creationId="{48910E9F-5488-4592-8C46-113182094733}"/>
          </ac:spMkLst>
        </pc:spChg>
        <pc:spChg chg="del">
          <ac:chgData name="Piotr Starczyński" userId="dc30f4bf-33af-43bd-8a93-22fb8b326249" providerId="ADAL" clId="{53EE1CAE-723C-4E22-9F79-66AE22FDFE07}" dt="2021-09-20T14:51:46.653" v="2336" actId="478"/>
          <ac:spMkLst>
            <pc:docMk/>
            <pc:sldMk cId="1052253294" sldId="5965"/>
            <ac:spMk id="12" creationId="{CF275607-E8E5-4D26-BDBE-37EB439D3567}"/>
          </ac:spMkLst>
        </pc:spChg>
        <pc:spChg chg="del">
          <ac:chgData name="Piotr Starczyński" userId="dc30f4bf-33af-43bd-8a93-22fb8b326249" providerId="ADAL" clId="{53EE1CAE-723C-4E22-9F79-66AE22FDFE07}" dt="2021-09-20T14:51:28.758" v="2328" actId="478"/>
          <ac:spMkLst>
            <pc:docMk/>
            <pc:sldMk cId="1052253294" sldId="5965"/>
            <ac:spMk id="25" creationId="{C33F6591-C542-4FDF-81C2-6072030DDC46}"/>
          </ac:spMkLst>
        </pc:spChg>
        <pc:spChg chg="del">
          <ac:chgData name="Piotr Starczyński" userId="dc30f4bf-33af-43bd-8a93-22fb8b326249" providerId="ADAL" clId="{53EE1CAE-723C-4E22-9F79-66AE22FDFE07}" dt="2021-09-20T14:51:29.763" v="2329" actId="478"/>
          <ac:spMkLst>
            <pc:docMk/>
            <pc:sldMk cId="1052253294" sldId="5965"/>
            <ac:spMk id="26" creationId="{44286BE1-75F2-454A-8ADE-4C0DECE5B327}"/>
          </ac:spMkLst>
        </pc:spChg>
        <pc:spChg chg="del">
          <ac:chgData name="Piotr Starczyński" userId="dc30f4bf-33af-43bd-8a93-22fb8b326249" providerId="ADAL" clId="{53EE1CAE-723C-4E22-9F79-66AE22FDFE07}" dt="2021-09-20T14:51:30.649" v="2330" actId="478"/>
          <ac:spMkLst>
            <pc:docMk/>
            <pc:sldMk cId="1052253294" sldId="5965"/>
            <ac:spMk id="28" creationId="{563407EE-E644-4BAD-80FF-74157123C623}"/>
          </ac:spMkLst>
        </pc:spChg>
        <pc:spChg chg="mod">
          <ac:chgData name="Piotr Starczyński" userId="dc30f4bf-33af-43bd-8a93-22fb8b326249" providerId="ADAL" clId="{53EE1CAE-723C-4E22-9F79-66AE22FDFE07}" dt="2021-09-20T14:52:47.583" v="2374" actId="14100"/>
          <ac:spMkLst>
            <pc:docMk/>
            <pc:sldMk cId="1052253294" sldId="5965"/>
            <ac:spMk id="29" creationId="{A77E90FA-093A-4972-B468-8C2E7155C982}"/>
          </ac:spMkLst>
        </pc:spChg>
        <pc:spChg chg="mod ord">
          <ac:chgData name="Piotr Starczyński" userId="dc30f4bf-33af-43bd-8a93-22fb8b326249" providerId="ADAL" clId="{53EE1CAE-723C-4E22-9F79-66AE22FDFE07}" dt="2021-09-20T14:52:58.429" v="2402" actId="20577"/>
          <ac:spMkLst>
            <pc:docMk/>
            <pc:sldMk cId="1052253294" sldId="5965"/>
            <ac:spMk id="36" creationId="{BACF35D4-61E7-40A2-B2B0-DD716913F3F3}"/>
          </ac:spMkLst>
        </pc:spChg>
        <pc:spChg chg="del mod">
          <ac:chgData name="Piotr Starczyński" userId="dc30f4bf-33af-43bd-8a93-22fb8b326249" providerId="ADAL" clId="{53EE1CAE-723C-4E22-9F79-66AE22FDFE07}" dt="2021-09-20T14:51:42.109" v="2334" actId="478"/>
          <ac:spMkLst>
            <pc:docMk/>
            <pc:sldMk cId="1052253294" sldId="5965"/>
            <ac:spMk id="37" creationId="{2C50C9F5-80F3-432A-A388-A9CE22D948F4}"/>
          </ac:spMkLst>
        </pc:spChg>
        <pc:grpChg chg="add mod">
          <ac:chgData name="Piotr Starczyński" userId="dc30f4bf-33af-43bd-8a93-22fb8b326249" providerId="ADAL" clId="{53EE1CAE-723C-4E22-9F79-66AE22FDFE07}" dt="2021-09-20T14:52:32.529" v="2372" actId="1076"/>
          <ac:grpSpMkLst>
            <pc:docMk/>
            <pc:sldMk cId="1052253294" sldId="5965"/>
            <ac:grpSpMk id="22" creationId="{09F82C37-E542-4DAB-84BE-7EF2FAD9013D}"/>
          </ac:grpSpMkLst>
        </pc:grpChg>
        <pc:picChg chg="mod">
          <ac:chgData name="Piotr Starczyński" userId="dc30f4bf-33af-43bd-8a93-22fb8b326249" providerId="ADAL" clId="{53EE1CAE-723C-4E22-9F79-66AE22FDFE07}" dt="2021-09-20T14:51:15.723" v="2324"/>
          <ac:picMkLst>
            <pc:docMk/>
            <pc:sldMk cId="1052253294" sldId="5965"/>
            <ac:picMk id="23" creationId="{D2759DBB-A91A-4AED-924E-0D6C97C11BC9}"/>
          </ac:picMkLst>
        </pc:picChg>
        <pc:picChg chg="del">
          <ac:chgData name="Piotr Starczyński" userId="dc30f4bf-33af-43bd-8a93-22fb8b326249" providerId="ADAL" clId="{53EE1CAE-723C-4E22-9F79-66AE22FDFE07}" dt="2021-09-20T14:51:14.702" v="2323" actId="478"/>
          <ac:picMkLst>
            <pc:docMk/>
            <pc:sldMk cId="1052253294" sldId="5965"/>
            <ac:picMk id="24" creationId="{93D59F67-427A-4CF3-9AAA-4C397805C98E}"/>
          </ac:picMkLst>
        </pc:picChg>
        <pc:picChg chg="del">
          <ac:chgData name="Piotr Starczyński" userId="dc30f4bf-33af-43bd-8a93-22fb8b326249" providerId="ADAL" clId="{53EE1CAE-723C-4E22-9F79-66AE22FDFE07}" dt="2021-09-20T14:52:00.991" v="2339" actId="478"/>
          <ac:picMkLst>
            <pc:docMk/>
            <pc:sldMk cId="1052253294" sldId="5965"/>
            <ac:picMk id="5122" creationId="{0CCF3CBC-2F1D-4819-BF42-1BE292F6C70F}"/>
          </ac:picMkLst>
        </pc:picChg>
        <pc:picChg chg="del">
          <ac:chgData name="Piotr Starczyński" userId="dc30f4bf-33af-43bd-8a93-22fb8b326249" providerId="ADAL" clId="{53EE1CAE-723C-4E22-9F79-66AE22FDFE07}" dt="2021-09-20T14:52:01.422" v="2340" actId="478"/>
          <ac:picMkLst>
            <pc:docMk/>
            <pc:sldMk cId="1052253294" sldId="5965"/>
            <ac:picMk id="5124" creationId="{CDBA9FA4-5566-4368-A3BC-40B034C7DA35}"/>
          </ac:picMkLst>
        </pc:picChg>
        <pc:cxnChg chg="mod ord">
          <ac:chgData name="Piotr Starczyński" userId="dc30f4bf-33af-43bd-8a93-22fb8b326249" providerId="ADAL" clId="{53EE1CAE-723C-4E22-9F79-66AE22FDFE07}" dt="2021-09-20T14:52:52.896" v="2375" actId="1076"/>
          <ac:cxnSpMkLst>
            <pc:docMk/>
            <pc:sldMk cId="1052253294" sldId="5965"/>
            <ac:cxnSpMk id="7" creationId="{A679A27C-BDA9-436E-9274-AB2805AFF50C}"/>
          </ac:cxnSpMkLst>
        </pc:cxnChg>
        <pc:cxnChg chg="del">
          <ac:chgData name="Piotr Starczyński" userId="dc30f4bf-33af-43bd-8a93-22fb8b326249" providerId="ADAL" clId="{53EE1CAE-723C-4E22-9F79-66AE22FDFE07}" dt="2021-09-20T14:51:46.653" v="2336" actId="478"/>
          <ac:cxnSpMkLst>
            <pc:docMk/>
            <pc:sldMk cId="1052253294" sldId="5965"/>
            <ac:cxnSpMk id="34" creationId="{246D1D87-CB75-4818-AFFA-61F9E4D86FAB}"/>
          </ac:cxnSpMkLst>
        </pc:cxnChg>
        <pc:cxnChg chg="del">
          <ac:chgData name="Piotr Starczyński" userId="dc30f4bf-33af-43bd-8a93-22fb8b326249" providerId="ADAL" clId="{53EE1CAE-723C-4E22-9F79-66AE22FDFE07}" dt="2021-09-20T14:51:40.980" v="2333" actId="478"/>
          <ac:cxnSpMkLst>
            <pc:docMk/>
            <pc:sldMk cId="1052253294" sldId="5965"/>
            <ac:cxnSpMk id="35" creationId="{27578C97-91F6-48F3-BBB1-AB3A952C7FB0}"/>
          </ac:cxnSpMkLst>
        </pc:cxnChg>
      </pc:sldChg>
      <pc:sldChg chg="add del">
        <pc:chgData name="Piotr Starczyński" userId="dc30f4bf-33af-43bd-8a93-22fb8b326249" providerId="ADAL" clId="{53EE1CAE-723C-4E22-9F79-66AE22FDFE07}" dt="2021-09-20T14:51:08.131" v="2321"/>
        <pc:sldMkLst>
          <pc:docMk/>
          <pc:sldMk cId="2380389618" sldId="5965"/>
        </pc:sldMkLst>
      </pc:sldChg>
      <pc:sldChg chg="modSp add mod">
        <pc:chgData name="Piotr Starczyński" userId="dc30f4bf-33af-43bd-8a93-22fb8b326249" providerId="ADAL" clId="{53EE1CAE-723C-4E22-9F79-66AE22FDFE07}" dt="2021-09-20T14:53:56.444" v="2468" actId="207"/>
        <pc:sldMkLst>
          <pc:docMk/>
          <pc:sldMk cId="2719140738" sldId="5966"/>
        </pc:sldMkLst>
        <pc:spChg chg="mod">
          <ac:chgData name="Piotr Starczyński" userId="dc30f4bf-33af-43bd-8a93-22fb8b326249" providerId="ADAL" clId="{53EE1CAE-723C-4E22-9F79-66AE22FDFE07}" dt="2021-09-20T14:53:56.444" v="2468" actId="207"/>
          <ac:spMkLst>
            <pc:docMk/>
            <pc:sldMk cId="2719140738" sldId="5966"/>
            <ac:spMk id="2" creationId="{7220E19F-9964-1443-944A-F6CA24F9BCBF}"/>
          </ac:spMkLst>
        </pc:spChg>
      </pc:sldChg>
      <pc:sldChg chg="delSp modSp add del mod">
        <pc:chgData name="Piotr Starczyński" userId="dc30f4bf-33af-43bd-8a93-22fb8b326249" providerId="ADAL" clId="{53EE1CAE-723C-4E22-9F79-66AE22FDFE07}" dt="2021-09-20T16:43:52.878" v="2568" actId="47"/>
        <pc:sldMkLst>
          <pc:docMk/>
          <pc:sldMk cId="2867560366" sldId="5967"/>
        </pc:sldMkLst>
        <pc:spChg chg="del">
          <ac:chgData name="Piotr Starczyński" userId="dc30f4bf-33af-43bd-8a93-22fb8b326249" providerId="ADAL" clId="{53EE1CAE-723C-4E22-9F79-66AE22FDFE07}" dt="2021-09-20T16:43:24.649" v="2556" actId="478"/>
          <ac:spMkLst>
            <pc:docMk/>
            <pc:sldMk cId="2867560366" sldId="5967"/>
            <ac:spMk id="31" creationId="{EAAE1FAE-DAAF-4FAE-93E5-463C7CBA4885}"/>
          </ac:spMkLst>
        </pc:spChg>
        <pc:spChg chg="del">
          <ac:chgData name="Piotr Starczyński" userId="dc30f4bf-33af-43bd-8a93-22fb8b326249" providerId="ADAL" clId="{53EE1CAE-723C-4E22-9F79-66AE22FDFE07}" dt="2021-09-20T16:43:24.649" v="2556" actId="478"/>
          <ac:spMkLst>
            <pc:docMk/>
            <pc:sldMk cId="2867560366" sldId="5967"/>
            <ac:spMk id="37" creationId="{14FD2533-91F5-4D4C-95CE-98880206519B}"/>
          </ac:spMkLst>
        </pc:spChg>
        <pc:spChg chg="del">
          <ac:chgData name="Piotr Starczyński" userId="dc30f4bf-33af-43bd-8a93-22fb8b326249" providerId="ADAL" clId="{53EE1CAE-723C-4E22-9F79-66AE22FDFE07}" dt="2021-09-20T16:43:24.649" v="2556" actId="478"/>
          <ac:spMkLst>
            <pc:docMk/>
            <pc:sldMk cId="2867560366" sldId="5967"/>
            <ac:spMk id="43" creationId="{DEE33F52-2AA9-4B38-972F-A854EDA07579}"/>
          </ac:spMkLst>
        </pc:spChg>
        <pc:spChg chg="del">
          <ac:chgData name="Piotr Starczyński" userId="dc30f4bf-33af-43bd-8a93-22fb8b326249" providerId="ADAL" clId="{53EE1CAE-723C-4E22-9F79-66AE22FDFE07}" dt="2021-09-20T16:43:24.649" v="2556" actId="478"/>
          <ac:spMkLst>
            <pc:docMk/>
            <pc:sldMk cId="2867560366" sldId="5967"/>
            <ac:spMk id="50" creationId="{17F57300-0885-416F-89A8-EBC208F486C9}"/>
          </ac:spMkLst>
        </pc:spChg>
        <pc:spChg chg="del">
          <ac:chgData name="Piotr Starczyński" userId="dc30f4bf-33af-43bd-8a93-22fb8b326249" providerId="ADAL" clId="{53EE1CAE-723C-4E22-9F79-66AE22FDFE07}" dt="2021-09-20T16:43:24.649" v="2556" actId="478"/>
          <ac:spMkLst>
            <pc:docMk/>
            <pc:sldMk cId="2867560366" sldId="5967"/>
            <ac:spMk id="60" creationId="{98769A5E-3F8C-4D4E-82C8-B7194D8C6A69}"/>
          </ac:spMkLst>
        </pc:spChg>
        <pc:spChg chg="del">
          <ac:chgData name="Piotr Starczyński" userId="dc30f4bf-33af-43bd-8a93-22fb8b326249" providerId="ADAL" clId="{53EE1CAE-723C-4E22-9F79-66AE22FDFE07}" dt="2021-09-20T16:43:25.675" v="2557" actId="478"/>
          <ac:spMkLst>
            <pc:docMk/>
            <pc:sldMk cId="2867560366" sldId="5967"/>
            <ac:spMk id="82" creationId="{D1AB1992-1DB6-47C4-A466-329A47E09C80}"/>
          </ac:spMkLst>
        </pc:spChg>
        <pc:spChg chg="del">
          <ac:chgData name="Piotr Starczyński" userId="dc30f4bf-33af-43bd-8a93-22fb8b326249" providerId="ADAL" clId="{53EE1CAE-723C-4E22-9F79-66AE22FDFE07}" dt="2021-09-20T16:43:24.649" v="2556" actId="478"/>
          <ac:spMkLst>
            <pc:docMk/>
            <pc:sldMk cId="2867560366" sldId="5967"/>
            <ac:spMk id="84" creationId="{32CA8679-DFB3-4F60-ABD6-C250D13994D3}"/>
          </ac:spMkLst>
        </pc:spChg>
        <pc:spChg chg="del">
          <ac:chgData name="Piotr Starczyński" userId="dc30f4bf-33af-43bd-8a93-22fb8b326249" providerId="ADAL" clId="{53EE1CAE-723C-4E22-9F79-66AE22FDFE07}" dt="2021-09-20T16:43:24.649" v="2556" actId="478"/>
          <ac:spMkLst>
            <pc:docMk/>
            <pc:sldMk cId="2867560366" sldId="5967"/>
            <ac:spMk id="86" creationId="{AC6F8E07-4EA8-4821-80F6-CCCDEC8D98C3}"/>
          </ac:spMkLst>
        </pc:spChg>
        <pc:spChg chg="del">
          <ac:chgData name="Piotr Starczyński" userId="dc30f4bf-33af-43bd-8a93-22fb8b326249" providerId="ADAL" clId="{53EE1CAE-723C-4E22-9F79-66AE22FDFE07}" dt="2021-09-20T16:43:24.649" v="2556" actId="478"/>
          <ac:spMkLst>
            <pc:docMk/>
            <pc:sldMk cId="2867560366" sldId="5967"/>
            <ac:spMk id="102" creationId="{B39AD973-2CEE-481F-A7AD-9B07A687D954}"/>
          </ac:spMkLst>
        </pc:spChg>
        <pc:spChg chg="del mod">
          <ac:chgData name="Piotr Starczyński" userId="dc30f4bf-33af-43bd-8a93-22fb8b326249" providerId="ADAL" clId="{53EE1CAE-723C-4E22-9F79-66AE22FDFE07}" dt="2021-09-20T16:43:29.117" v="2562" actId="478"/>
          <ac:spMkLst>
            <pc:docMk/>
            <pc:sldMk cId="2867560366" sldId="5967"/>
            <ac:spMk id="114" creationId="{D6343DB8-98AC-42F3-B1D6-EA955554D3A4}"/>
          </ac:spMkLst>
        </pc:spChg>
        <pc:grpChg chg="del">
          <ac:chgData name="Piotr Starczyński" userId="dc30f4bf-33af-43bd-8a93-22fb8b326249" providerId="ADAL" clId="{53EE1CAE-723C-4E22-9F79-66AE22FDFE07}" dt="2021-09-20T16:43:24.649" v="2556" actId="478"/>
          <ac:grpSpMkLst>
            <pc:docMk/>
            <pc:sldMk cId="2867560366" sldId="5967"/>
            <ac:grpSpMk id="61" creationId="{DDA96E22-82FB-4A6C-A011-C9A558A214B8}"/>
          </ac:grpSpMkLst>
        </pc:grpChg>
        <pc:grpChg chg="del">
          <ac:chgData name="Piotr Starczyński" userId="dc30f4bf-33af-43bd-8a93-22fb8b326249" providerId="ADAL" clId="{53EE1CAE-723C-4E22-9F79-66AE22FDFE07}" dt="2021-09-20T16:43:24.649" v="2556" actId="478"/>
          <ac:grpSpMkLst>
            <pc:docMk/>
            <pc:sldMk cId="2867560366" sldId="5967"/>
            <ac:grpSpMk id="62" creationId="{C46DB9F2-CBCF-445A-B863-C40FD6985678}"/>
          </ac:grpSpMkLst>
        </pc:grpChg>
        <pc:grpChg chg="del">
          <ac:chgData name="Piotr Starczyński" userId="dc30f4bf-33af-43bd-8a93-22fb8b326249" providerId="ADAL" clId="{53EE1CAE-723C-4E22-9F79-66AE22FDFE07}" dt="2021-09-20T16:43:24.649" v="2556" actId="478"/>
          <ac:grpSpMkLst>
            <pc:docMk/>
            <pc:sldMk cId="2867560366" sldId="5967"/>
            <ac:grpSpMk id="63" creationId="{ADF26A7B-5B7B-4ADF-9342-30DDD03D3930}"/>
          </ac:grpSpMkLst>
        </pc:grpChg>
        <pc:picChg chg="del">
          <ac:chgData name="Piotr Starczyński" userId="dc30f4bf-33af-43bd-8a93-22fb8b326249" providerId="ADAL" clId="{53EE1CAE-723C-4E22-9F79-66AE22FDFE07}" dt="2021-09-20T16:43:24.649" v="2556" actId="478"/>
          <ac:picMkLst>
            <pc:docMk/>
            <pc:sldMk cId="2867560366" sldId="5967"/>
            <ac:picMk id="23" creationId="{BEC66C8A-CA85-4D75-BF7C-69B43663C2D8}"/>
          </ac:picMkLst>
        </pc:picChg>
        <pc:picChg chg="del">
          <ac:chgData name="Piotr Starczyński" userId="dc30f4bf-33af-43bd-8a93-22fb8b326249" providerId="ADAL" clId="{53EE1CAE-723C-4E22-9F79-66AE22FDFE07}" dt="2021-09-20T16:43:27.732" v="2561" actId="478"/>
          <ac:picMkLst>
            <pc:docMk/>
            <pc:sldMk cId="2867560366" sldId="5967"/>
            <ac:picMk id="45" creationId="{C89B958A-BF35-4101-BCAE-2BDDF6C2DB5E}"/>
          </ac:picMkLst>
        </pc:picChg>
        <pc:picChg chg="del">
          <ac:chgData name="Piotr Starczyński" userId="dc30f4bf-33af-43bd-8a93-22fb8b326249" providerId="ADAL" clId="{53EE1CAE-723C-4E22-9F79-66AE22FDFE07}" dt="2021-09-20T16:43:24.649" v="2556" actId="478"/>
          <ac:picMkLst>
            <pc:docMk/>
            <pc:sldMk cId="2867560366" sldId="5967"/>
            <ac:picMk id="46" creationId="{4250E990-16E1-4DCD-8348-6F5366C7D50A}"/>
          </ac:picMkLst>
        </pc:picChg>
        <pc:picChg chg="del">
          <ac:chgData name="Piotr Starczyński" userId="dc30f4bf-33af-43bd-8a93-22fb8b326249" providerId="ADAL" clId="{53EE1CAE-723C-4E22-9F79-66AE22FDFE07}" dt="2021-09-20T16:43:24.649" v="2556" actId="478"/>
          <ac:picMkLst>
            <pc:docMk/>
            <pc:sldMk cId="2867560366" sldId="5967"/>
            <ac:picMk id="47" creationId="{A1DF35AB-5C64-4F81-A896-5E8BB02C6BB4}"/>
          </ac:picMkLst>
        </pc:picChg>
        <pc:picChg chg="del">
          <ac:chgData name="Piotr Starczyński" userId="dc30f4bf-33af-43bd-8a93-22fb8b326249" providerId="ADAL" clId="{53EE1CAE-723C-4E22-9F79-66AE22FDFE07}" dt="2021-09-20T16:43:24.649" v="2556" actId="478"/>
          <ac:picMkLst>
            <pc:docMk/>
            <pc:sldMk cId="2867560366" sldId="5967"/>
            <ac:picMk id="51" creationId="{C112B819-F694-49AA-B298-6BAA4AB72495}"/>
          </ac:picMkLst>
        </pc:picChg>
        <pc:picChg chg="del">
          <ac:chgData name="Piotr Starczyński" userId="dc30f4bf-33af-43bd-8a93-22fb8b326249" providerId="ADAL" clId="{53EE1CAE-723C-4E22-9F79-66AE22FDFE07}" dt="2021-09-20T16:43:24.649" v="2556" actId="478"/>
          <ac:picMkLst>
            <pc:docMk/>
            <pc:sldMk cId="2867560366" sldId="5967"/>
            <ac:picMk id="52" creationId="{48A37F04-77AD-4886-B9E3-FF1758A7645B}"/>
          </ac:picMkLst>
        </pc:picChg>
        <pc:picChg chg="del">
          <ac:chgData name="Piotr Starczyński" userId="dc30f4bf-33af-43bd-8a93-22fb8b326249" providerId="ADAL" clId="{53EE1CAE-723C-4E22-9F79-66AE22FDFE07}" dt="2021-09-20T16:43:24.649" v="2556" actId="478"/>
          <ac:picMkLst>
            <pc:docMk/>
            <pc:sldMk cId="2867560366" sldId="5967"/>
            <ac:picMk id="53" creationId="{C76E428E-DC9D-4031-9E08-D7E3F0574016}"/>
          </ac:picMkLst>
        </pc:picChg>
        <pc:picChg chg="del">
          <ac:chgData name="Piotr Starczyński" userId="dc30f4bf-33af-43bd-8a93-22fb8b326249" providerId="ADAL" clId="{53EE1CAE-723C-4E22-9F79-66AE22FDFE07}" dt="2021-09-20T16:43:26.613" v="2559" actId="478"/>
          <ac:picMkLst>
            <pc:docMk/>
            <pc:sldMk cId="2867560366" sldId="5967"/>
            <ac:picMk id="56" creationId="{78DE71C2-1AA7-4495-9E0D-A9D68F54A9E2}"/>
          </ac:picMkLst>
        </pc:picChg>
        <pc:picChg chg="del">
          <ac:chgData name="Piotr Starczyński" userId="dc30f4bf-33af-43bd-8a93-22fb8b326249" providerId="ADAL" clId="{53EE1CAE-723C-4E22-9F79-66AE22FDFE07}" dt="2021-09-20T16:43:24.649" v="2556" actId="478"/>
          <ac:picMkLst>
            <pc:docMk/>
            <pc:sldMk cId="2867560366" sldId="5967"/>
            <ac:picMk id="83" creationId="{34A2B0FE-18D1-4D72-864C-66A03C10B751}"/>
          </ac:picMkLst>
        </pc:picChg>
        <pc:picChg chg="del">
          <ac:chgData name="Piotr Starczyński" userId="dc30f4bf-33af-43bd-8a93-22fb8b326249" providerId="ADAL" clId="{53EE1CAE-723C-4E22-9F79-66AE22FDFE07}" dt="2021-09-20T16:43:24.649" v="2556" actId="478"/>
          <ac:picMkLst>
            <pc:docMk/>
            <pc:sldMk cId="2867560366" sldId="5967"/>
            <ac:picMk id="85" creationId="{B002D77C-CDCC-4E77-939D-F8CB924FA7C9}"/>
          </ac:picMkLst>
        </pc:picChg>
        <pc:picChg chg="del">
          <ac:chgData name="Piotr Starczyński" userId="dc30f4bf-33af-43bd-8a93-22fb8b326249" providerId="ADAL" clId="{53EE1CAE-723C-4E22-9F79-66AE22FDFE07}" dt="2021-09-20T16:43:26.169" v="2558" actId="478"/>
          <ac:picMkLst>
            <pc:docMk/>
            <pc:sldMk cId="2867560366" sldId="5967"/>
            <ac:picMk id="88" creationId="{5DFEABEB-0F26-4A39-9029-D8E8FCD8C454}"/>
          </ac:picMkLst>
        </pc:picChg>
        <pc:picChg chg="del">
          <ac:chgData name="Piotr Starczyński" userId="dc30f4bf-33af-43bd-8a93-22fb8b326249" providerId="ADAL" clId="{53EE1CAE-723C-4E22-9F79-66AE22FDFE07}" dt="2021-09-20T16:43:24.649" v="2556" actId="478"/>
          <ac:picMkLst>
            <pc:docMk/>
            <pc:sldMk cId="2867560366" sldId="5967"/>
            <ac:picMk id="112" creationId="{E92CACE7-88A5-43DF-BEAD-0BDAD881DDE9}"/>
          </ac:picMkLst>
        </pc:picChg>
        <pc:picChg chg="del">
          <ac:chgData name="Piotr Starczyński" userId="dc30f4bf-33af-43bd-8a93-22fb8b326249" providerId="ADAL" clId="{53EE1CAE-723C-4E22-9F79-66AE22FDFE07}" dt="2021-09-20T16:43:24.649" v="2556" actId="478"/>
          <ac:picMkLst>
            <pc:docMk/>
            <pc:sldMk cId="2867560366" sldId="5967"/>
            <ac:picMk id="115" creationId="{0CCB2198-F61E-4205-991A-0B32EEA989DF}"/>
          </ac:picMkLst>
        </pc:picChg>
        <pc:picChg chg="del">
          <ac:chgData name="Piotr Starczyński" userId="dc30f4bf-33af-43bd-8a93-22fb8b326249" providerId="ADAL" clId="{53EE1CAE-723C-4E22-9F79-66AE22FDFE07}" dt="2021-09-20T16:43:24.649" v="2556" actId="478"/>
          <ac:picMkLst>
            <pc:docMk/>
            <pc:sldMk cId="2867560366" sldId="5967"/>
            <ac:picMk id="116" creationId="{68558EEA-0F22-42C1-8BD2-A2337B39BCEA}"/>
          </ac:picMkLst>
        </pc:picChg>
        <pc:picChg chg="del">
          <ac:chgData name="Piotr Starczyński" userId="dc30f4bf-33af-43bd-8a93-22fb8b326249" providerId="ADAL" clId="{53EE1CAE-723C-4E22-9F79-66AE22FDFE07}" dt="2021-09-20T16:43:24.649" v="2556" actId="478"/>
          <ac:picMkLst>
            <pc:docMk/>
            <pc:sldMk cId="2867560366" sldId="5967"/>
            <ac:picMk id="4098" creationId="{568C4D45-DA00-41C1-B548-9C3FD3B4E79A}"/>
          </ac:picMkLst>
        </pc:picChg>
        <pc:picChg chg="del">
          <ac:chgData name="Piotr Starczyński" userId="dc30f4bf-33af-43bd-8a93-22fb8b326249" providerId="ADAL" clId="{53EE1CAE-723C-4E22-9F79-66AE22FDFE07}" dt="2021-09-20T16:43:24.649" v="2556" actId="478"/>
          <ac:picMkLst>
            <pc:docMk/>
            <pc:sldMk cId="2867560366" sldId="5967"/>
            <ac:picMk id="4102" creationId="{3606A86A-6208-430C-8C66-284134B1EBD6}"/>
          </ac:picMkLst>
        </pc:picChg>
        <pc:cxnChg chg="del mod">
          <ac:chgData name="Piotr Starczyński" userId="dc30f4bf-33af-43bd-8a93-22fb8b326249" providerId="ADAL" clId="{53EE1CAE-723C-4E22-9F79-66AE22FDFE07}" dt="2021-09-20T16:43:24.649" v="2556" actId="478"/>
          <ac:cxnSpMkLst>
            <pc:docMk/>
            <pc:sldMk cId="2867560366" sldId="5967"/>
            <ac:cxnSpMk id="4" creationId="{D498734F-B534-47B8-8A92-A2679D3181FF}"/>
          </ac:cxnSpMkLst>
        </pc:cxnChg>
        <pc:cxnChg chg="del mod">
          <ac:chgData name="Piotr Starczyński" userId="dc30f4bf-33af-43bd-8a93-22fb8b326249" providerId="ADAL" clId="{53EE1CAE-723C-4E22-9F79-66AE22FDFE07}" dt="2021-09-20T16:43:24.649" v="2556" actId="478"/>
          <ac:cxnSpMkLst>
            <pc:docMk/>
            <pc:sldMk cId="2867560366" sldId="5967"/>
            <ac:cxnSpMk id="38" creationId="{F0AE6A12-93BA-4531-9549-EDAC0D4105D4}"/>
          </ac:cxnSpMkLst>
        </pc:cxnChg>
        <pc:cxnChg chg="del mod">
          <ac:chgData name="Piotr Starczyński" userId="dc30f4bf-33af-43bd-8a93-22fb8b326249" providerId="ADAL" clId="{53EE1CAE-723C-4E22-9F79-66AE22FDFE07}" dt="2021-09-20T16:43:24.649" v="2556" actId="478"/>
          <ac:cxnSpMkLst>
            <pc:docMk/>
            <pc:sldMk cId="2867560366" sldId="5967"/>
            <ac:cxnSpMk id="54" creationId="{8E217DAD-EACF-4080-B1A2-8FBFD745C36D}"/>
          </ac:cxnSpMkLst>
        </pc:cxnChg>
        <pc:cxnChg chg="del mod">
          <ac:chgData name="Piotr Starczyński" userId="dc30f4bf-33af-43bd-8a93-22fb8b326249" providerId="ADAL" clId="{53EE1CAE-723C-4E22-9F79-66AE22FDFE07}" dt="2021-09-20T16:43:24.649" v="2556" actId="478"/>
          <ac:cxnSpMkLst>
            <pc:docMk/>
            <pc:sldMk cId="2867560366" sldId="5967"/>
            <ac:cxnSpMk id="64" creationId="{14012C1F-F538-4C69-892D-8310B52F3982}"/>
          </ac:cxnSpMkLst>
        </pc:cxnChg>
        <pc:cxnChg chg="del mod">
          <ac:chgData name="Piotr Starczyński" userId="dc30f4bf-33af-43bd-8a93-22fb8b326249" providerId="ADAL" clId="{53EE1CAE-723C-4E22-9F79-66AE22FDFE07}" dt="2021-09-20T16:43:24.649" v="2556" actId="478"/>
          <ac:cxnSpMkLst>
            <pc:docMk/>
            <pc:sldMk cId="2867560366" sldId="5967"/>
            <ac:cxnSpMk id="75" creationId="{17B2EB21-0AD5-400F-960A-69311F62780C}"/>
          </ac:cxnSpMkLst>
        </pc:cxnChg>
        <pc:cxnChg chg="del mod">
          <ac:chgData name="Piotr Starczyński" userId="dc30f4bf-33af-43bd-8a93-22fb8b326249" providerId="ADAL" clId="{53EE1CAE-723C-4E22-9F79-66AE22FDFE07}" dt="2021-09-20T16:43:24.649" v="2556" actId="478"/>
          <ac:cxnSpMkLst>
            <pc:docMk/>
            <pc:sldMk cId="2867560366" sldId="5967"/>
            <ac:cxnSpMk id="89" creationId="{44139837-8B6E-4525-8780-D7CB193D4FB6}"/>
          </ac:cxnSpMkLst>
        </pc:cxnChg>
      </pc:sldChg>
      <pc:sldChg chg="addSp delSp modSp add mod addAnim delAnim modAnim modNotesTx">
        <pc:chgData name="Piotr Starczyński" userId="dc30f4bf-33af-43bd-8a93-22fb8b326249" providerId="ADAL" clId="{53EE1CAE-723C-4E22-9F79-66AE22FDFE07}" dt="2021-09-21T11:55:56.967" v="3167" actId="6549"/>
        <pc:sldMkLst>
          <pc:docMk/>
          <pc:sldMk cId="1120086686" sldId="5968"/>
        </pc:sldMkLst>
        <pc:spChg chg="mod">
          <ac:chgData name="Piotr Starczyński" userId="dc30f4bf-33af-43bd-8a93-22fb8b326249" providerId="ADAL" clId="{53EE1CAE-723C-4E22-9F79-66AE22FDFE07}" dt="2021-09-20T16:44:14.677" v="2605" actId="20577"/>
          <ac:spMkLst>
            <pc:docMk/>
            <pc:sldMk cId="1120086686" sldId="5968"/>
            <ac:spMk id="10" creationId="{48910E9F-5488-4592-8C46-113182094733}"/>
          </ac:spMkLst>
        </pc:spChg>
        <pc:spChg chg="mod">
          <ac:chgData name="Piotr Starczyński" userId="dc30f4bf-33af-43bd-8a93-22fb8b326249" providerId="ADAL" clId="{53EE1CAE-723C-4E22-9F79-66AE22FDFE07}" dt="2021-09-20T16:44:37.022" v="2613" actId="20577"/>
          <ac:spMkLst>
            <pc:docMk/>
            <pc:sldMk cId="1120086686" sldId="5968"/>
            <ac:spMk id="37" creationId="{14FD2533-91F5-4D4C-95CE-98880206519B}"/>
          </ac:spMkLst>
        </pc:spChg>
        <pc:spChg chg="add mod">
          <ac:chgData name="Piotr Starczyński" userId="dc30f4bf-33af-43bd-8a93-22fb8b326249" providerId="ADAL" clId="{53EE1CAE-723C-4E22-9F79-66AE22FDFE07}" dt="2021-09-20T16:46:27.201" v="2667" actId="1076"/>
          <ac:spMkLst>
            <pc:docMk/>
            <pc:sldMk cId="1120086686" sldId="5968"/>
            <ac:spMk id="40" creationId="{0197AB3F-92AF-4A1E-9BFA-151094B777A1}"/>
          </ac:spMkLst>
        </pc:spChg>
        <pc:spChg chg="add mod">
          <ac:chgData name="Piotr Starczyński" userId="dc30f4bf-33af-43bd-8a93-22fb8b326249" providerId="ADAL" clId="{53EE1CAE-723C-4E22-9F79-66AE22FDFE07}" dt="2021-09-20T16:46:27.201" v="2667" actId="1076"/>
          <ac:spMkLst>
            <pc:docMk/>
            <pc:sldMk cId="1120086686" sldId="5968"/>
            <ac:spMk id="41" creationId="{57E7C023-E5F7-4584-A250-813F09D9C4FA}"/>
          </ac:spMkLst>
        </pc:spChg>
        <pc:spChg chg="add mod">
          <ac:chgData name="Piotr Starczyński" userId="dc30f4bf-33af-43bd-8a93-22fb8b326249" providerId="ADAL" clId="{53EE1CAE-723C-4E22-9F79-66AE22FDFE07}" dt="2021-09-20T16:46:27.201" v="2667" actId="1076"/>
          <ac:spMkLst>
            <pc:docMk/>
            <pc:sldMk cId="1120086686" sldId="5968"/>
            <ac:spMk id="42" creationId="{A902573D-BD5D-4255-A57A-88CC5CE888D9}"/>
          </ac:spMkLst>
        </pc:spChg>
        <pc:spChg chg="del">
          <ac:chgData name="Piotr Starczyński" userId="dc30f4bf-33af-43bd-8a93-22fb8b326249" providerId="ADAL" clId="{53EE1CAE-723C-4E22-9F79-66AE22FDFE07}" dt="2021-09-20T16:44:40.343" v="2614" actId="478"/>
          <ac:spMkLst>
            <pc:docMk/>
            <pc:sldMk cId="1120086686" sldId="5968"/>
            <ac:spMk id="76" creationId="{7E4C87B9-567B-48CF-AEBA-51A33B40F25F}"/>
          </ac:spMkLst>
        </pc:spChg>
        <pc:grpChg chg="add del">
          <ac:chgData name="Piotr Starczyński" userId="dc30f4bf-33af-43bd-8a93-22fb8b326249" providerId="ADAL" clId="{53EE1CAE-723C-4E22-9F79-66AE22FDFE07}" dt="2021-09-20T16:45:05.812" v="2620" actId="478"/>
          <ac:grpSpMkLst>
            <pc:docMk/>
            <pc:sldMk cId="1120086686" sldId="5968"/>
            <ac:grpSpMk id="95" creationId="{A1991349-6E70-4EAD-BA89-28451D034EDB}"/>
          </ac:grpSpMkLst>
        </pc:grpChg>
        <pc:grpChg chg="del">
          <ac:chgData name="Piotr Starczyński" userId="dc30f4bf-33af-43bd-8a93-22fb8b326249" providerId="ADAL" clId="{53EE1CAE-723C-4E22-9F79-66AE22FDFE07}" dt="2021-09-20T16:44:41.140" v="2615" actId="478"/>
          <ac:grpSpMkLst>
            <pc:docMk/>
            <pc:sldMk cId="1120086686" sldId="5968"/>
            <ac:grpSpMk id="97" creationId="{680AB511-0862-43C9-8B45-BC91846DB8D1}"/>
          </ac:grpSpMkLst>
        </pc:grpChg>
        <pc:grpChg chg="del">
          <ac:chgData name="Piotr Starczyński" userId="dc30f4bf-33af-43bd-8a93-22fb8b326249" providerId="ADAL" clId="{53EE1CAE-723C-4E22-9F79-66AE22FDFE07}" dt="2021-09-20T16:44:49.594" v="2617" actId="478"/>
          <ac:grpSpMkLst>
            <pc:docMk/>
            <pc:sldMk cId="1120086686" sldId="5968"/>
            <ac:grpSpMk id="98" creationId="{CF7BED1F-FEB0-4F2B-9C10-3E601D21929F}"/>
          </ac:grpSpMkLst>
        </pc:grpChg>
        <pc:picChg chg="del">
          <ac:chgData name="Piotr Starczyński" userId="dc30f4bf-33af-43bd-8a93-22fb8b326249" providerId="ADAL" clId="{53EE1CAE-723C-4E22-9F79-66AE22FDFE07}" dt="2021-09-20T16:44:27.485" v="2606" actId="478"/>
          <ac:picMkLst>
            <pc:docMk/>
            <pc:sldMk cId="1120086686" sldId="5968"/>
            <ac:picMk id="33" creationId="{60D0ED76-7506-4B3E-AA11-BC4DCBF2FA42}"/>
          </ac:picMkLst>
        </pc:picChg>
        <pc:picChg chg="add mod">
          <ac:chgData name="Piotr Starczyński" userId="dc30f4bf-33af-43bd-8a93-22fb8b326249" providerId="ADAL" clId="{53EE1CAE-723C-4E22-9F79-66AE22FDFE07}" dt="2021-09-20T16:44:33.798" v="2610" actId="1076"/>
          <ac:picMkLst>
            <pc:docMk/>
            <pc:sldMk cId="1120086686" sldId="5968"/>
            <ac:picMk id="38" creationId="{FC1F0EB9-06D1-4CA8-8BF6-E1F7FEF5FC35}"/>
          </ac:picMkLst>
        </pc:picChg>
        <pc:picChg chg="add mod">
          <ac:chgData name="Piotr Starczyński" userId="dc30f4bf-33af-43bd-8a93-22fb8b326249" providerId="ADAL" clId="{53EE1CAE-723C-4E22-9F79-66AE22FDFE07}" dt="2021-09-20T16:46:29.866" v="2668" actId="1076"/>
          <ac:picMkLst>
            <pc:docMk/>
            <pc:sldMk cId="1120086686" sldId="5968"/>
            <ac:picMk id="39" creationId="{6DDEADBD-AADB-417B-8536-7205670B4251}"/>
          </ac:picMkLst>
        </pc:picChg>
        <pc:cxnChg chg="mod topLvl">
          <ac:chgData name="Piotr Starczyński" userId="dc30f4bf-33af-43bd-8a93-22fb8b326249" providerId="ADAL" clId="{53EE1CAE-723C-4E22-9F79-66AE22FDFE07}" dt="2021-09-20T16:46:36.131" v="2669" actId="14100"/>
          <ac:cxnSpMkLst>
            <pc:docMk/>
            <pc:sldMk cId="1120086686" sldId="5968"/>
            <ac:cxnSpMk id="56" creationId="{D8AC6670-5751-4588-AA43-563C80687ACD}"/>
          </ac:cxnSpMkLst>
        </pc:cxnChg>
        <pc:cxnChg chg="mod">
          <ac:chgData name="Piotr Starczyński" userId="dc30f4bf-33af-43bd-8a93-22fb8b326249" providerId="ADAL" clId="{53EE1CAE-723C-4E22-9F79-66AE22FDFE07}" dt="2021-09-20T16:44:27.485" v="2606" actId="478"/>
          <ac:cxnSpMkLst>
            <pc:docMk/>
            <pc:sldMk cId="1120086686" sldId="5968"/>
            <ac:cxnSpMk id="73" creationId="{9792D955-6DBF-4CCB-A061-7086DE7A1D63}"/>
          </ac:cxnSpMkLst>
        </pc:cxnChg>
        <pc:cxnChg chg="del mod topLvl">
          <ac:chgData name="Piotr Starczyński" userId="dc30f4bf-33af-43bd-8a93-22fb8b326249" providerId="ADAL" clId="{53EE1CAE-723C-4E22-9F79-66AE22FDFE07}" dt="2021-09-20T16:45:05.812" v="2620" actId="478"/>
          <ac:cxnSpMkLst>
            <pc:docMk/>
            <pc:sldMk cId="1120086686" sldId="5968"/>
            <ac:cxnSpMk id="85" creationId="{2EAB914E-5DD5-4110-8DD8-1DB5B1006A74}"/>
          </ac:cxnSpMkLst>
        </pc:cxnChg>
        <pc:cxnChg chg="del mod">
          <ac:chgData name="Piotr Starczyński" userId="dc30f4bf-33af-43bd-8a93-22fb8b326249" providerId="ADAL" clId="{53EE1CAE-723C-4E22-9F79-66AE22FDFE07}" dt="2021-09-20T16:44:46.093" v="2616" actId="478"/>
          <ac:cxnSpMkLst>
            <pc:docMk/>
            <pc:sldMk cId="1120086686" sldId="5968"/>
            <ac:cxnSpMk id="88" creationId="{F314076B-2200-4D8A-BD98-4F61030EDED6}"/>
          </ac:cxnSpMkLst>
        </pc:cxnChg>
      </pc:sldChg>
      <pc:sldChg chg="addSp delSp modSp add mod modNotesTx">
        <pc:chgData name="Piotr Starczyński" userId="dc30f4bf-33af-43bd-8a93-22fb8b326249" providerId="ADAL" clId="{53EE1CAE-723C-4E22-9F79-66AE22FDFE07}" dt="2021-09-21T11:55:44.794" v="3163" actId="6549"/>
        <pc:sldMkLst>
          <pc:docMk/>
          <pc:sldMk cId="422717480" sldId="5969"/>
        </pc:sldMkLst>
        <pc:spChg chg="mod">
          <ac:chgData name="Piotr Starczyński" userId="dc30f4bf-33af-43bd-8a93-22fb8b326249" providerId="ADAL" clId="{53EE1CAE-723C-4E22-9F79-66AE22FDFE07}" dt="2021-09-20T16:48:37.330" v="2724" actId="20577"/>
          <ac:spMkLst>
            <pc:docMk/>
            <pc:sldMk cId="422717480" sldId="5969"/>
            <ac:spMk id="12" creationId="{3FCA2796-1BBD-43CD-82EA-36447A609BF7}"/>
          </ac:spMkLst>
        </pc:spChg>
        <pc:picChg chg="del">
          <ac:chgData name="Piotr Starczyński" userId="dc30f4bf-33af-43bd-8a93-22fb8b326249" providerId="ADAL" clId="{53EE1CAE-723C-4E22-9F79-66AE22FDFE07}" dt="2021-09-20T16:48:25.686" v="2710" actId="478"/>
          <ac:picMkLst>
            <pc:docMk/>
            <pc:sldMk cId="422717480" sldId="5969"/>
            <ac:picMk id="8" creationId="{FCC52F82-0B9F-43DB-A27B-458A1FECD480}"/>
          </ac:picMkLst>
        </pc:picChg>
        <pc:picChg chg="add mod">
          <ac:chgData name="Piotr Starczyński" userId="dc30f4bf-33af-43bd-8a93-22fb8b326249" providerId="ADAL" clId="{53EE1CAE-723C-4E22-9F79-66AE22FDFE07}" dt="2021-09-20T16:48:32.362" v="2712" actId="1076"/>
          <ac:picMkLst>
            <pc:docMk/>
            <pc:sldMk cId="422717480" sldId="5969"/>
            <ac:picMk id="9" creationId="{4D10ED68-851D-4DAD-A970-6EAC83BBB753}"/>
          </ac:picMkLst>
        </pc:picChg>
      </pc:sldChg>
      <pc:sldChg chg="addSp delSp modSp add del mod">
        <pc:chgData name="Piotr Starczyński" userId="dc30f4bf-33af-43bd-8a93-22fb8b326249" providerId="ADAL" clId="{53EE1CAE-723C-4E22-9F79-66AE22FDFE07}" dt="2021-09-20T16:48:12.594" v="2708" actId="47"/>
        <pc:sldMkLst>
          <pc:docMk/>
          <pc:sldMk cId="2149201646" sldId="5969"/>
        </pc:sldMkLst>
        <pc:spChg chg="mod">
          <ac:chgData name="Piotr Starczyński" userId="dc30f4bf-33af-43bd-8a93-22fb8b326249" providerId="ADAL" clId="{53EE1CAE-723C-4E22-9F79-66AE22FDFE07}" dt="2021-09-20T16:47:30.561" v="2699" actId="20577"/>
          <ac:spMkLst>
            <pc:docMk/>
            <pc:sldMk cId="2149201646" sldId="5969"/>
            <ac:spMk id="10" creationId="{48910E9F-5488-4592-8C46-113182094733}"/>
          </ac:spMkLst>
        </pc:spChg>
        <pc:spChg chg="add mod">
          <ac:chgData name="Piotr Starczyński" userId="dc30f4bf-33af-43bd-8a93-22fb8b326249" providerId="ADAL" clId="{53EE1CAE-723C-4E22-9F79-66AE22FDFE07}" dt="2021-09-20T16:47:59.609" v="2707" actId="1076"/>
          <ac:spMkLst>
            <pc:docMk/>
            <pc:sldMk cId="2149201646" sldId="5969"/>
            <ac:spMk id="15" creationId="{F4BF3ED5-9A64-4207-BA1D-7E77C163B867}"/>
          </ac:spMkLst>
        </pc:spChg>
        <pc:spChg chg="add mod">
          <ac:chgData name="Piotr Starczyński" userId="dc30f4bf-33af-43bd-8a93-22fb8b326249" providerId="ADAL" clId="{53EE1CAE-723C-4E22-9F79-66AE22FDFE07}" dt="2021-09-20T16:47:59.609" v="2707" actId="1076"/>
          <ac:spMkLst>
            <pc:docMk/>
            <pc:sldMk cId="2149201646" sldId="5969"/>
            <ac:spMk id="16" creationId="{761ECD58-DD4D-455C-84A4-65670161E358}"/>
          </ac:spMkLst>
        </pc:spChg>
        <pc:spChg chg="del">
          <ac:chgData name="Piotr Starczyński" userId="dc30f4bf-33af-43bd-8a93-22fb8b326249" providerId="ADAL" clId="{53EE1CAE-723C-4E22-9F79-66AE22FDFE07}" dt="2021-09-20T16:47:40.948" v="2701" actId="478"/>
          <ac:spMkLst>
            <pc:docMk/>
            <pc:sldMk cId="2149201646" sldId="5969"/>
            <ac:spMk id="30" creationId="{AF56863A-A457-4E43-9657-75F59748DE9F}"/>
          </ac:spMkLst>
        </pc:spChg>
        <pc:spChg chg="del">
          <ac:chgData name="Piotr Starczyński" userId="dc30f4bf-33af-43bd-8a93-22fb8b326249" providerId="ADAL" clId="{53EE1CAE-723C-4E22-9F79-66AE22FDFE07}" dt="2021-09-20T16:47:39.365" v="2700" actId="478"/>
          <ac:spMkLst>
            <pc:docMk/>
            <pc:sldMk cId="2149201646" sldId="5969"/>
            <ac:spMk id="33" creationId="{441D246C-C042-42AA-B233-F392D8DDC12D}"/>
          </ac:spMkLst>
        </pc:spChg>
        <pc:spChg chg="del">
          <ac:chgData name="Piotr Starczyński" userId="dc30f4bf-33af-43bd-8a93-22fb8b326249" providerId="ADAL" clId="{53EE1CAE-723C-4E22-9F79-66AE22FDFE07}" dt="2021-09-20T16:47:44.150" v="2704" actId="478"/>
          <ac:spMkLst>
            <pc:docMk/>
            <pc:sldMk cId="2149201646" sldId="5969"/>
            <ac:spMk id="36" creationId="{BACF35D4-61E7-40A2-B2B0-DD716913F3F3}"/>
          </ac:spMkLst>
        </pc:spChg>
        <pc:grpChg chg="del">
          <ac:chgData name="Piotr Starczyński" userId="dc30f4bf-33af-43bd-8a93-22fb8b326249" providerId="ADAL" clId="{53EE1CAE-723C-4E22-9F79-66AE22FDFE07}" dt="2021-09-20T16:47:42.694" v="2703" actId="478"/>
          <ac:grpSpMkLst>
            <pc:docMk/>
            <pc:sldMk cId="2149201646" sldId="5969"/>
            <ac:grpSpMk id="22" creationId="{09F82C37-E542-4DAB-84BE-7EF2FAD9013D}"/>
          </ac:grpSpMkLst>
        </pc:grpChg>
        <pc:picChg chg="del">
          <ac:chgData name="Piotr Starczyński" userId="dc30f4bf-33af-43bd-8a93-22fb8b326249" providerId="ADAL" clId="{53EE1CAE-723C-4E22-9F79-66AE22FDFE07}" dt="2021-09-20T16:47:41.439" v="2702" actId="478"/>
          <ac:picMkLst>
            <pc:docMk/>
            <pc:sldMk cId="2149201646" sldId="5969"/>
            <ac:picMk id="27" creationId="{8F134D44-3B95-40F5-B7B0-E0A993D8F988}"/>
          </ac:picMkLst>
        </pc:picChg>
        <pc:cxnChg chg="del mod">
          <ac:chgData name="Piotr Starczyński" userId="dc30f4bf-33af-43bd-8a93-22fb8b326249" providerId="ADAL" clId="{53EE1CAE-723C-4E22-9F79-66AE22FDFE07}" dt="2021-09-20T16:47:44.628" v="2705" actId="478"/>
          <ac:cxnSpMkLst>
            <pc:docMk/>
            <pc:sldMk cId="2149201646" sldId="5969"/>
            <ac:cxnSpMk id="7" creationId="{A679A27C-BDA9-436E-9274-AB2805AFF50C}"/>
          </ac:cxnSpMkLst>
        </pc:cxnChg>
      </pc:sldChg>
      <pc:sldChg chg="addSp delSp modSp add mod delAnim modAnim modNotesTx">
        <pc:chgData name="Piotr Starczyński" userId="dc30f4bf-33af-43bd-8a93-22fb8b326249" providerId="ADAL" clId="{53EE1CAE-723C-4E22-9F79-66AE22FDFE07}" dt="2021-09-21T13:28:02.216" v="3483"/>
        <pc:sldMkLst>
          <pc:docMk/>
          <pc:sldMk cId="519068750" sldId="5970"/>
        </pc:sldMkLst>
        <pc:spChg chg="mod">
          <ac:chgData name="Piotr Starczyński" userId="dc30f4bf-33af-43bd-8a93-22fb8b326249" providerId="ADAL" clId="{53EE1CAE-723C-4E22-9F79-66AE22FDFE07}" dt="2021-09-21T11:49:03.135" v="2942" actId="1076"/>
          <ac:spMkLst>
            <pc:docMk/>
            <pc:sldMk cId="519068750" sldId="5970"/>
            <ac:spMk id="35" creationId="{DCD77F1D-5913-45DF-9D44-E36E1EAAA634}"/>
          </ac:spMkLst>
        </pc:spChg>
        <pc:spChg chg="mod">
          <ac:chgData name="Piotr Starczyński" userId="dc30f4bf-33af-43bd-8a93-22fb8b326249" providerId="ADAL" clId="{53EE1CAE-723C-4E22-9F79-66AE22FDFE07}" dt="2021-09-21T11:49:16.186" v="2945" actId="14100"/>
          <ac:spMkLst>
            <pc:docMk/>
            <pc:sldMk cId="519068750" sldId="5970"/>
            <ac:spMk id="36" creationId="{CDB59E74-19E9-40E4-BA34-970A4D43F4C3}"/>
          </ac:spMkLst>
        </pc:spChg>
        <pc:spChg chg="mod">
          <ac:chgData name="Piotr Starczyński" userId="dc30f4bf-33af-43bd-8a93-22fb8b326249" providerId="ADAL" clId="{53EE1CAE-723C-4E22-9F79-66AE22FDFE07}" dt="2021-09-21T11:42:55.631" v="2814" actId="1076"/>
          <ac:spMkLst>
            <pc:docMk/>
            <pc:sldMk cId="519068750" sldId="5970"/>
            <ac:spMk id="40" creationId="{0197AB3F-92AF-4A1E-9BFA-151094B777A1}"/>
          </ac:spMkLst>
        </pc:spChg>
        <pc:spChg chg="del">
          <ac:chgData name="Piotr Starczyński" userId="dc30f4bf-33af-43bd-8a93-22fb8b326249" providerId="ADAL" clId="{53EE1CAE-723C-4E22-9F79-66AE22FDFE07}" dt="2021-09-21T11:40:45.121" v="2763" actId="478"/>
          <ac:spMkLst>
            <pc:docMk/>
            <pc:sldMk cId="519068750" sldId="5970"/>
            <ac:spMk id="41" creationId="{57E7C023-E5F7-4584-A250-813F09D9C4FA}"/>
          </ac:spMkLst>
        </pc:spChg>
        <pc:spChg chg="del">
          <ac:chgData name="Piotr Starczyński" userId="dc30f4bf-33af-43bd-8a93-22fb8b326249" providerId="ADAL" clId="{53EE1CAE-723C-4E22-9F79-66AE22FDFE07}" dt="2021-09-21T11:40:47.384" v="2764" actId="478"/>
          <ac:spMkLst>
            <pc:docMk/>
            <pc:sldMk cId="519068750" sldId="5970"/>
            <ac:spMk id="42" creationId="{A902573D-BD5D-4255-A57A-88CC5CE888D9}"/>
          </ac:spMkLst>
        </pc:spChg>
        <pc:spChg chg="add del mod">
          <ac:chgData name="Piotr Starczyński" userId="dc30f4bf-33af-43bd-8a93-22fb8b326249" providerId="ADAL" clId="{53EE1CAE-723C-4E22-9F79-66AE22FDFE07}" dt="2021-09-21T11:43:25.487" v="2819" actId="21"/>
          <ac:spMkLst>
            <pc:docMk/>
            <pc:sldMk cId="519068750" sldId="5970"/>
            <ac:spMk id="43" creationId="{8F8ED8EB-0417-4142-8BF7-070FD8C6B012}"/>
          </ac:spMkLst>
        </pc:spChg>
        <pc:spChg chg="add mod">
          <ac:chgData name="Piotr Starczyński" userId="dc30f4bf-33af-43bd-8a93-22fb8b326249" providerId="ADAL" clId="{53EE1CAE-723C-4E22-9F79-66AE22FDFE07}" dt="2021-09-21T11:49:31.559" v="2950" actId="14100"/>
          <ac:spMkLst>
            <pc:docMk/>
            <pc:sldMk cId="519068750" sldId="5970"/>
            <ac:spMk id="44" creationId="{904E1596-5B7D-4250-8D71-412A1C8EB8E9}"/>
          </ac:spMkLst>
        </pc:spChg>
        <pc:spChg chg="add mod">
          <ac:chgData name="Piotr Starczyński" userId="dc30f4bf-33af-43bd-8a93-22fb8b326249" providerId="ADAL" clId="{53EE1CAE-723C-4E22-9F79-66AE22FDFE07}" dt="2021-09-21T11:48:43.241" v="2936" actId="1076"/>
          <ac:spMkLst>
            <pc:docMk/>
            <pc:sldMk cId="519068750" sldId="5970"/>
            <ac:spMk id="47" creationId="{4AF035E7-6FE0-4F32-8CD0-F5FE886CAC62}"/>
          </ac:spMkLst>
        </pc:spChg>
        <pc:spChg chg="add mod">
          <ac:chgData name="Piotr Starczyński" userId="dc30f4bf-33af-43bd-8a93-22fb8b326249" providerId="ADAL" clId="{53EE1CAE-723C-4E22-9F79-66AE22FDFE07}" dt="2021-09-21T11:58:52.252" v="3186" actId="14100"/>
          <ac:spMkLst>
            <pc:docMk/>
            <pc:sldMk cId="519068750" sldId="5970"/>
            <ac:spMk id="51" creationId="{DA3664D0-0B4F-426F-9749-4D2634DAD604}"/>
          </ac:spMkLst>
        </pc:spChg>
        <pc:spChg chg="add mod">
          <ac:chgData name="Piotr Starczyński" userId="dc30f4bf-33af-43bd-8a93-22fb8b326249" providerId="ADAL" clId="{53EE1CAE-723C-4E22-9F79-66AE22FDFE07}" dt="2021-09-21T11:50:07.748" v="2964" actId="571"/>
          <ac:spMkLst>
            <pc:docMk/>
            <pc:sldMk cId="519068750" sldId="5970"/>
            <ac:spMk id="54" creationId="{7602CB34-082A-4384-9425-AA5B8E7445A6}"/>
          </ac:spMkLst>
        </pc:spChg>
        <pc:spChg chg="add mod">
          <ac:chgData name="Piotr Starczyński" userId="dc30f4bf-33af-43bd-8a93-22fb8b326249" providerId="ADAL" clId="{53EE1CAE-723C-4E22-9F79-66AE22FDFE07}" dt="2021-09-21T11:59:18.495" v="3212" actId="1076"/>
          <ac:spMkLst>
            <pc:docMk/>
            <pc:sldMk cId="519068750" sldId="5970"/>
            <ac:spMk id="61" creationId="{261C3904-5971-4A50-906F-90546BF86E1D}"/>
          </ac:spMkLst>
        </pc:spChg>
        <pc:spChg chg="mod">
          <ac:chgData name="Piotr Starczyński" userId="dc30f4bf-33af-43bd-8a93-22fb8b326249" providerId="ADAL" clId="{53EE1CAE-723C-4E22-9F79-66AE22FDFE07}" dt="2021-09-21T11:47:50.534" v="2918" actId="14100"/>
          <ac:spMkLst>
            <pc:docMk/>
            <pc:sldMk cId="519068750" sldId="5970"/>
            <ac:spMk id="70" creationId="{096F8410-8360-46D3-A03A-8271EC3019B4}"/>
          </ac:spMkLst>
        </pc:spChg>
        <pc:grpChg chg="add del mod">
          <ac:chgData name="Piotr Starczyński" userId="dc30f4bf-33af-43bd-8a93-22fb8b326249" providerId="ADAL" clId="{53EE1CAE-723C-4E22-9F79-66AE22FDFE07}" dt="2021-09-21T11:58:49.746" v="3185" actId="478"/>
          <ac:grpSpMkLst>
            <pc:docMk/>
            <pc:sldMk cId="519068750" sldId="5970"/>
            <ac:grpSpMk id="19" creationId="{6C3654E2-EE87-43F8-9A62-83267C7FDE7C}"/>
          </ac:grpSpMkLst>
        </pc:grpChg>
        <pc:grpChg chg="add mod">
          <ac:chgData name="Piotr Starczyński" userId="dc30f4bf-33af-43bd-8a93-22fb8b326249" providerId="ADAL" clId="{53EE1CAE-723C-4E22-9F79-66AE22FDFE07}" dt="2021-09-21T11:59:18.495" v="3212" actId="1076"/>
          <ac:grpSpMkLst>
            <pc:docMk/>
            <pc:sldMk cId="519068750" sldId="5970"/>
            <ac:grpSpMk id="57" creationId="{E6C536F8-5B07-451B-87F7-15D1393E85C9}"/>
          </ac:grpSpMkLst>
        </pc:grpChg>
        <pc:grpChg chg="mod">
          <ac:chgData name="Piotr Starczyński" userId="dc30f4bf-33af-43bd-8a93-22fb8b326249" providerId="ADAL" clId="{53EE1CAE-723C-4E22-9F79-66AE22FDFE07}" dt="2021-09-21T11:41:25.635" v="2805" actId="14100"/>
          <ac:grpSpMkLst>
            <pc:docMk/>
            <pc:sldMk cId="519068750" sldId="5970"/>
            <ac:grpSpMk id="92" creationId="{AB77121B-B46E-47DD-B91A-27E1B4C7150F}"/>
          </ac:grpSpMkLst>
        </pc:grpChg>
        <pc:grpChg chg="mod">
          <ac:chgData name="Piotr Starczyński" userId="dc30f4bf-33af-43bd-8a93-22fb8b326249" providerId="ADAL" clId="{53EE1CAE-723C-4E22-9F79-66AE22FDFE07}" dt="2021-09-21T11:58:41.289" v="3182" actId="14100"/>
          <ac:grpSpMkLst>
            <pc:docMk/>
            <pc:sldMk cId="519068750" sldId="5970"/>
            <ac:grpSpMk id="94" creationId="{1AAD7FB0-F2CB-4CBC-BB5D-9CC88C6766BB}"/>
          </ac:grpSpMkLst>
        </pc:grpChg>
        <pc:picChg chg="add mod">
          <ac:chgData name="Piotr Starczyński" userId="dc30f4bf-33af-43bd-8a93-22fb8b326249" providerId="ADAL" clId="{53EE1CAE-723C-4E22-9F79-66AE22FDFE07}" dt="2021-09-21T11:42:45.743" v="2812" actId="14100"/>
          <ac:picMkLst>
            <pc:docMk/>
            <pc:sldMk cId="519068750" sldId="5970"/>
            <ac:picMk id="15" creationId="{6E180B7F-4440-48C1-A18C-38C36824120C}"/>
          </ac:picMkLst>
        </pc:picChg>
        <pc:picChg chg="add mod">
          <ac:chgData name="Piotr Starczyński" userId="dc30f4bf-33af-43bd-8a93-22fb8b326249" providerId="ADAL" clId="{53EE1CAE-723C-4E22-9F79-66AE22FDFE07}" dt="2021-09-21T11:40:24.435" v="2740" actId="1076"/>
          <ac:picMkLst>
            <pc:docMk/>
            <pc:sldMk cId="519068750" sldId="5970"/>
            <ac:picMk id="26" creationId="{0917CDD7-E664-4690-88A0-6B2A00C7D656}"/>
          </ac:picMkLst>
        </pc:picChg>
        <pc:picChg chg="del mod">
          <ac:chgData name="Piotr Starczyński" userId="dc30f4bf-33af-43bd-8a93-22fb8b326249" providerId="ADAL" clId="{53EE1CAE-723C-4E22-9F79-66AE22FDFE07}" dt="2021-09-21T11:48:48.849" v="2938" actId="478"/>
          <ac:picMkLst>
            <pc:docMk/>
            <pc:sldMk cId="519068750" sldId="5970"/>
            <ac:picMk id="34" creationId="{0F48B79E-4B59-4116-AE34-5CB80160164A}"/>
          </ac:picMkLst>
        </pc:picChg>
        <pc:picChg chg="del">
          <ac:chgData name="Piotr Starczyński" userId="dc30f4bf-33af-43bd-8a93-22fb8b326249" providerId="ADAL" clId="{53EE1CAE-723C-4E22-9F79-66AE22FDFE07}" dt="2021-09-21T11:39:53.170" v="2729" actId="478"/>
          <ac:picMkLst>
            <pc:docMk/>
            <pc:sldMk cId="519068750" sldId="5970"/>
            <ac:picMk id="38" creationId="{FC1F0EB9-06D1-4CA8-8BF6-E1F7FEF5FC35}"/>
          </ac:picMkLst>
        </pc:picChg>
        <pc:picChg chg="del">
          <ac:chgData name="Piotr Starczyński" userId="dc30f4bf-33af-43bd-8a93-22fb8b326249" providerId="ADAL" clId="{53EE1CAE-723C-4E22-9F79-66AE22FDFE07}" dt="2021-09-21T11:41:07.124" v="2801" actId="478"/>
          <ac:picMkLst>
            <pc:docMk/>
            <pc:sldMk cId="519068750" sldId="5970"/>
            <ac:picMk id="39" creationId="{6DDEADBD-AADB-417B-8536-7205670B4251}"/>
          </ac:picMkLst>
        </pc:picChg>
        <pc:picChg chg="add mod">
          <ac:chgData name="Piotr Starczyński" userId="dc30f4bf-33af-43bd-8a93-22fb8b326249" providerId="ADAL" clId="{53EE1CAE-723C-4E22-9F79-66AE22FDFE07}" dt="2021-09-21T11:48:46.476" v="2937" actId="1076"/>
          <ac:picMkLst>
            <pc:docMk/>
            <pc:sldMk cId="519068750" sldId="5970"/>
            <ac:picMk id="45" creationId="{7AE18426-905E-41CA-9E88-531572FC23D4}"/>
          </ac:picMkLst>
        </pc:picChg>
        <pc:picChg chg="add mod">
          <ac:chgData name="Piotr Starczyński" userId="dc30f4bf-33af-43bd-8a93-22fb8b326249" providerId="ADAL" clId="{53EE1CAE-723C-4E22-9F79-66AE22FDFE07}" dt="2021-09-21T11:46:51.714" v="2877" actId="164"/>
          <ac:picMkLst>
            <pc:docMk/>
            <pc:sldMk cId="519068750" sldId="5970"/>
            <ac:picMk id="50" creationId="{6DCDD372-E0E0-4860-9F8E-B27A529A0FF0}"/>
          </ac:picMkLst>
        </pc:picChg>
        <pc:picChg chg="add mod">
          <ac:chgData name="Piotr Starczyński" userId="dc30f4bf-33af-43bd-8a93-22fb8b326249" providerId="ADAL" clId="{53EE1CAE-723C-4E22-9F79-66AE22FDFE07}" dt="2021-09-21T11:49:24.159" v="2948" actId="1076"/>
          <ac:picMkLst>
            <pc:docMk/>
            <pc:sldMk cId="519068750" sldId="5970"/>
            <ac:picMk id="52" creationId="{5EFB363F-09E3-44A3-8B77-925074DC74E8}"/>
          </ac:picMkLst>
        </pc:picChg>
        <pc:picChg chg="mod">
          <ac:chgData name="Piotr Starczyński" userId="dc30f4bf-33af-43bd-8a93-22fb8b326249" providerId="ADAL" clId="{53EE1CAE-723C-4E22-9F79-66AE22FDFE07}" dt="2021-09-21T11:58:46.195" v="3183" actId="571"/>
          <ac:picMkLst>
            <pc:docMk/>
            <pc:sldMk cId="519068750" sldId="5970"/>
            <ac:picMk id="58" creationId="{3A88F411-85ED-4B93-B27E-915C1F33836E}"/>
          </ac:picMkLst>
        </pc:picChg>
        <pc:picChg chg="mod">
          <ac:chgData name="Piotr Starczyński" userId="dc30f4bf-33af-43bd-8a93-22fb8b326249" providerId="ADAL" clId="{53EE1CAE-723C-4E22-9F79-66AE22FDFE07}" dt="2021-09-21T11:58:46.195" v="3183" actId="571"/>
          <ac:picMkLst>
            <pc:docMk/>
            <pc:sldMk cId="519068750" sldId="5970"/>
            <ac:picMk id="59" creationId="{B0D9858D-5846-4505-815F-30CD420C0F7A}"/>
          </ac:picMkLst>
        </pc:picChg>
        <pc:picChg chg="add mod">
          <ac:chgData name="Piotr Starczyński" userId="dc30f4bf-33af-43bd-8a93-22fb8b326249" providerId="ADAL" clId="{53EE1CAE-723C-4E22-9F79-66AE22FDFE07}" dt="2021-09-21T13:28:02.216" v="3483"/>
          <ac:picMkLst>
            <pc:docMk/>
            <pc:sldMk cId="519068750" sldId="5970"/>
            <ac:picMk id="62" creationId="{B279D18F-BF3A-4DAD-AEB9-5EEE60A96206}"/>
          </ac:picMkLst>
        </pc:picChg>
        <pc:picChg chg="mod">
          <ac:chgData name="Piotr Starczyński" userId="dc30f4bf-33af-43bd-8a93-22fb8b326249" providerId="ADAL" clId="{53EE1CAE-723C-4E22-9F79-66AE22FDFE07}" dt="2021-09-21T11:52:27.655" v="2966" actId="1076"/>
          <ac:picMkLst>
            <pc:docMk/>
            <pc:sldMk cId="519068750" sldId="5970"/>
            <ac:picMk id="100" creationId="{6654D7CA-0095-4AA3-93C7-8A51CE9B56F4}"/>
          </ac:picMkLst>
        </pc:picChg>
        <pc:picChg chg="add mod">
          <ac:chgData name="Piotr Starczyński" userId="dc30f4bf-33af-43bd-8a93-22fb8b326249" providerId="ADAL" clId="{53EE1CAE-723C-4E22-9F79-66AE22FDFE07}" dt="2021-09-21T11:46:51.714" v="2877" actId="164"/>
          <ac:picMkLst>
            <pc:docMk/>
            <pc:sldMk cId="519068750" sldId="5970"/>
            <ac:picMk id="8194" creationId="{F86F7AE9-421D-4693-B7A8-D58BEDA9C5E9}"/>
          </ac:picMkLst>
        </pc:picChg>
        <pc:cxnChg chg="add mod">
          <ac:chgData name="Piotr Starczyński" userId="dc30f4bf-33af-43bd-8a93-22fb8b326249" providerId="ADAL" clId="{53EE1CAE-723C-4E22-9F79-66AE22FDFE07}" dt="2021-09-21T11:58:54.202" v="3187" actId="14100"/>
          <ac:cxnSpMkLst>
            <pc:docMk/>
            <pc:sldMk cId="519068750" sldId="5970"/>
            <ac:cxnSpMk id="49" creationId="{492FB3CB-E00A-45C4-BE43-FF473A35A796}"/>
          </ac:cxnSpMkLst>
        </pc:cxnChg>
        <pc:cxnChg chg="mod">
          <ac:chgData name="Piotr Starczyński" userId="dc30f4bf-33af-43bd-8a93-22fb8b326249" providerId="ADAL" clId="{53EE1CAE-723C-4E22-9F79-66AE22FDFE07}" dt="2021-09-21T11:53:24.487" v="2972" actId="14100"/>
          <ac:cxnSpMkLst>
            <pc:docMk/>
            <pc:sldMk cId="519068750" sldId="5970"/>
            <ac:cxnSpMk id="56" creationId="{D8AC6670-5751-4588-AA43-563C80687ACD}"/>
          </ac:cxnSpMkLst>
        </pc:cxnChg>
        <pc:cxnChg chg="mod">
          <ac:chgData name="Piotr Starczyński" userId="dc30f4bf-33af-43bd-8a93-22fb8b326249" providerId="ADAL" clId="{53EE1CAE-723C-4E22-9F79-66AE22FDFE07}" dt="2021-09-21T11:40:24.435" v="2740" actId="1076"/>
          <ac:cxnSpMkLst>
            <pc:docMk/>
            <pc:sldMk cId="519068750" sldId="5970"/>
            <ac:cxnSpMk id="73" creationId="{9792D955-6DBF-4CCB-A061-7086DE7A1D63}"/>
          </ac:cxnSpMkLst>
        </pc:cxnChg>
      </pc:sldChg>
      <pc:sldChg chg="addSp modSp add mod ord modNotesTx">
        <pc:chgData name="Piotr Starczyński" userId="dc30f4bf-33af-43bd-8a93-22fb8b326249" providerId="ADAL" clId="{53EE1CAE-723C-4E22-9F79-66AE22FDFE07}" dt="2021-09-21T13:56:58.611" v="3980" actId="20577"/>
        <pc:sldMkLst>
          <pc:docMk/>
          <pc:sldMk cId="2448982745" sldId="5971"/>
        </pc:sldMkLst>
        <pc:spChg chg="mod">
          <ac:chgData name="Piotr Starczyński" userId="dc30f4bf-33af-43bd-8a93-22fb8b326249" providerId="ADAL" clId="{53EE1CAE-723C-4E22-9F79-66AE22FDFE07}" dt="2021-09-21T13:56:58.611" v="3980" actId="20577"/>
          <ac:spMkLst>
            <pc:docMk/>
            <pc:sldMk cId="2448982745" sldId="5971"/>
            <ac:spMk id="10" creationId="{48910E9F-5488-4592-8C46-113182094733}"/>
          </ac:spMkLst>
        </pc:spChg>
        <pc:spChg chg="mod">
          <ac:chgData name="Piotr Starczyński" userId="dc30f4bf-33af-43bd-8a93-22fb8b326249" providerId="ADAL" clId="{53EE1CAE-723C-4E22-9F79-66AE22FDFE07}" dt="2021-09-21T11:39:31.393" v="2728"/>
          <ac:spMkLst>
            <pc:docMk/>
            <pc:sldMk cId="2448982745" sldId="5971"/>
            <ac:spMk id="14" creationId="{CC2D18C4-87DF-47DD-8B40-660F215530E6}"/>
          </ac:spMkLst>
        </pc:spChg>
        <pc:picChg chg="add mod">
          <ac:chgData name="Piotr Starczyński" userId="dc30f4bf-33af-43bd-8a93-22fb8b326249" providerId="ADAL" clId="{53EE1CAE-723C-4E22-9F79-66AE22FDFE07}" dt="2021-09-21T13:28:04.384" v="3484"/>
          <ac:picMkLst>
            <pc:docMk/>
            <pc:sldMk cId="2448982745" sldId="5971"/>
            <ac:picMk id="8" creationId="{F8112250-ECA9-4206-94DD-3B4DBB605566}"/>
          </ac:picMkLst>
        </pc:picChg>
      </pc:sldChg>
      <pc:sldChg chg="addSp delSp modSp add mod ord modAnim">
        <pc:chgData name="Piotr Starczyński" userId="dc30f4bf-33af-43bd-8a93-22fb8b326249" providerId="ADAL" clId="{53EE1CAE-723C-4E22-9F79-66AE22FDFE07}" dt="2021-09-21T13:42:50.455" v="3860" actId="478"/>
        <pc:sldMkLst>
          <pc:docMk/>
          <pc:sldMk cId="959538047" sldId="5972"/>
        </pc:sldMkLst>
        <pc:spChg chg="add del mod">
          <ac:chgData name="Piotr Starczyński" userId="dc30f4bf-33af-43bd-8a93-22fb8b326249" providerId="ADAL" clId="{53EE1CAE-723C-4E22-9F79-66AE22FDFE07}" dt="2021-09-21T12:00:06.205" v="3269"/>
          <ac:spMkLst>
            <pc:docMk/>
            <pc:sldMk cId="959538047" sldId="5972"/>
            <ac:spMk id="8" creationId="{047FDCA0-5575-4102-8230-D4C8E0E7DCA6}"/>
          </ac:spMkLst>
        </pc:spChg>
        <pc:spChg chg="add del mod">
          <ac:chgData name="Piotr Starczyński" userId="dc30f4bf-33af-43bd-8a93-22fb8b326249" providerId="ADAL" clId="{53EE1CAE-723C-4E22-9F79-66AE22FDFE07}" dt="2021-09-21T12:00:06.205" v="3269"/>
          <ac:spMkLst>
            <pc:docMk/>
            <pc:sldMk cId="959538047" sldId="5972"/>
            <ac:spMk id="9" creationId="{8FE7878B-DA82-4009-9C38-95BFB38BC9A9}"/>
          </ac:spMkLst>
        </pc:spChg>
        <pc:spChg chg="mod">
          <ac:chgData name="Piotr Starczyński" userId="dc30f4bf-33af-43bd-8a93-22fb8b326249" providerId="ADAL" clId="{53EE1CAE-723C-4E22-9F79-66AE22FDFE07}" dt="2021-09-21T12:03:28.572" v="3383" actId="1076"/>
          <ac:spMkLst>
            <pc:docMk/>
            <pc:sldMk cId="959538047" sldId="5972"/>
            <ac:spMk id="10" creationId="{48910E9F-5488-4592-8C46-113182094733}"/>
          </ac:spMkLst>
        </pc:spChg>
        <pc:spChg chg="mod topLvl">
          <ac:chgData name="Piotr Starczyński" userId="dc30f4bf-33af-43bd-8a93-22fb8b326249" providerId="ADAL" clId="{53EE1CAE-723C-4E22-9F79-66AE22FDFE07}" dt="2021-09-21T12:03:54.004" v="3387" actId="14100"/>
          <ac:spMkLst>
            <pc:docMk/>
            <pc:sldMk cId="959538047" sldId="5972"/>
            <ac:spMk id="13" creationId="{0F943EC5-3DCD-4A1C-8116-3F21EA7B46B4}"/>
          </ac:spMkLst>
        </pc:spChg>
        <pc:spChg chg="del mod">
          <ac:chgData name="Piotr Starczyński" userId="dc30f4bf-33af-43bd-8a93-22fb8b326249" providerId="ADAL" clId="{53EE1CAE-723C-4E22-9F79-66AE22FDFE07}" dt="2021-09-21T11:59:55.979" v="3267"/>
          <ac:spMkLst>
            <pc:docMk/>
            <pc:sldMk cId="959538047" sldId="5972"/>
            <ac:spMk id="14" creationId="{CC2D18C4-87DF-47DD-8B40-660F215530E6}"/>
          </ac:spMkLst>
        </pc:spChg>
        <pc:spChg chg="mod topLvl">
          <ac:chgData name="Piotr Starczyński" userId="dc30f4bf-33af-43bd-8a93-22fb8b326249" providerId="ADAL" clId="{53EE1CAE-723C-4E22-9F79-66AE22FDFE07}" dt="2021-09-21T12:04:31.824" v="3397" actId="14100"/>
          <ac:spMkLst>
            <pc:docMk/>
            <pc:sldMk cId="959538047" sldId="5972"/>
            <ac:spMk id="15" creationId="{F63ACDF4-53AB-489F-9C7A-824FEEECFA43}"/>
          </ac:spMkLst>
        </pc:spChg>
        <pc:spChg chg="add mod">
          <ac:chgData name="Piotr Starczyński" userId="dc30f4bf-33af-43bd-8a93-22fb8b326249" providerId="ADAL" clId="{53EE1CAE-723C-4E22-9F79-66AE22FDFE07}" dt="2021-09-21T12:04:48.656" v="3399" actId="1076"/>
          <ac:spMkLst>
            <pc:docMk/>
            <pc:sldMk cId="959538047" sldId="5972"/>
            <ac:spMk id="16" creationId="{8F7DE23C-3285-4455-A2ED-B792EA93EBEF}"/>
          </ac:spMkLst>
        </pc:spChg>
        <pc:spChg chg="add mod">
          <ac:chgData name="Piotr Starczyński" userId="dc30f4bf-33af-43bd-8a93-22fb8b326249" providerId="ADAL" clId="{53EE1CAE-723C-4E22-9F79-66AE22FDFE07}" dt="2021-09-21T12:05:44.433" v="3417" actId="20577"/>
          <ac:spMkLst>
            <pc:docMk/>
            <pc:sldMk cId="959538047" sldId="5972"/>
            <ac:spMk id="17" creationId="{F3F10718-C370-4B6D-A4B6-20BDE99BD421}"/>
          </ac:spMkLst>
        </pc:spChg>
        <pc:spChg chg="add mod">
          <ac:chgData name="Piotr Starczyński" userId="dc30f4bf-33af-43bd-8a93-22fb8b326249" providerId="ADAL" clId="{53EE1CAE-723C-4E22-9F79-66AE22FDFE07}" dt="2021-09-21T12:04:55.868" v="3400" actId="1076"/>
          <ac:spMkLst>
            <pc:docMk/>
            <pc:sldMk cId="959538047" sldId="5972"/>
            <ac:spMk id="18" creationId="{76493F93-30AF-4623-B8AB-6BC915B63AC3}"/>
          </ac:spMkLst>
        </pc:spChg>
        <pc:spChg chg="add mod">
          <ac:chgData name="Piotr Starczyński" userId="dc30f4bf-33af-43bd-8a93-22fb8b326249" providerId="ADAL" clId="{53EE1CAE-723C-4E22-9F79-66AE22FDFE07}" dt="2021-09-21T12:04:14.487" v="3391" actId="1076"/>
          <ac:spMkLst>
            <pc:docMk/>
            <pc:sldMk cId="959538047" sldId="5972"/>
            <ac:spMk id="19" creationId="{3DECED30-509C-49AD-BF8D-1789C818352E}"/>
          </ac:spMkLst>
        </pc:spChg>
        <pc:spChg chg="add mod topLvl">
          <ac:chgData name="Piotr Starczyński" userId="dc30f4bf-33af-43bd-8a93-22fb8b326249" providerId="ADAL" clId="{53EE1CAE-723C-4E22-9F79-66AE22FDFE07}" dt="2021-09-21T12:04:36.675" v="3398" actId="14100"/>
          <ac:spMkLst>
            <pc:docMk/>
            <pc:sldMk cId="959538047" sldId="5972"/>
            <ac:spMk id="20" creationId="{751BD21E-8B75-4921-AB0E-822F9866E2D8}"/>
          </ac:spMkLst>
        </pc:spChg>
        <pc:spChg chg="add mod">
          <ac:chgData name="Piotr Starczyński" userId="dc30f4bf-33af-43bd-8a93-22fb8b326249" providerId="ADAL" clId="{53EE1CAE-723C-4E22-9F79-66AE22FDFE07}" dt="2021-09-21T12:04:08.064" v="3390" actId="14100"/>
          <ac:spMkLst>
            <pc:docMk/>
            <pc:sldMk cId="959538047" sldId="5972"/>
            <ac:spMk id="21" creationId="{A0FB560A-37AD-4E30-90AE-DFAEC54DD934}"/>
          </ac:spMkLst>
        </pc:spChg>
        <pc:grpChg chg="add del mod">
          <ac:chgData name="Piotr Starczyński" userId="dc30f4bf-33af-43bd-8a93-22fb8b326249" providerId="ADAL" clId="{53EE1CAE-723C-4E22-9F79-66AE22FDFE07}" dt="2021-09-21T12:02:11.337" v="3358" actId="165"/>
          <ac:grpSpMkLst>
            <pc:docMk/>
            <pc:sldMk cId="959538047" sldId="5972"/>
            <ac:grpSpMk id="11" creationId="{5E3940F0-A3D5-466D-82D7-7BF6092BC2FC}"/>
          </ac:grpSpMkLst>
        </pc:grpChg>
        <pc:picChg chg="mod topLvl">
          <ac:chgData name="Piotr Starczyński" userId="dc30f4bf-33af-43bd-8a93-22fb8b326249" providerId="ADAL" clId="{53EE1CAE-723C-4E22-9F79-66AE22FDFE07}" dt="2021-09-21T12:04:23.216" v="3395" actId="1076"/>
          <ac:picMkLst>
            <pc:docMk/>
            <pc:sldMk cId="959538047" sldId="5972"/>
            <ac:picMk id="12" creationId="{1D7039FB-948B-4C79-A456-8644D8690D91}"/>
          </ac:picMkLst>
        </pc:picChg>
        <pc:picChg chg="add mod">
          <ac:chgData name="Piotr Starczyński" userId="dc30f4bf-33af-43bd-8a93-22fb8b326249" providerId="ADAL" clId="{53EE1CAE-723C-4E22-9F79-66AE22FDFE07}" dt="2021-09-21T13:27:59.088" v="3482"/>
          <ac:picMkLst>
            <pc:docMk/>
            <pc:sldMk cId="959538047" sldId="5972"/>
            <ac:picMk id="49" creationId="{EFCA6D15-A385-44A1-BA6A-A47B61AD7345}"/>
          </ac:picMkLst>
        </pc:picChg>
        <pc:picChg chg="add del mod">
          <ac:chgData name="Piotr Starczyński" userId="dc30f4bf-33af-43bd-8a93-22fb8b326249" providerId="ADAL" clId="{53EE1CAE-723C-4E22-9F79-66AE22FDFE07}" dt="2021-09-21T13:42:50.455" v="3860" actId="478"/>
          <ac:picMkLst>
            <pc:docMk/>
            <pc:sldMk cId="959538047" sldId="5972"/>
            <ac:picMk id="51" creationId="{994BE6CC-C91A-418D-B38A-97C98BE8B471}"/>
          </ac:picMkLst>
        </pc:picChg>
        <pc:cxnChg chg="add mod">
          <ac:chgData name="Piotr Starczyński" userId="dc30f4bf-33af-43bd-8a93-22fb8b326249" providerId="ADAL" clId="{53EE1CAE-723C-4E22-9F79-66AE22FDFE07}" dt="2021-09-21T12:04:55.868" v="3400" actId="1076"/>
          <ac:cxnSpMkLst>
            <pc:docMk/>
            <pc:sldMk cId="959538047" sldId="5972"/>
            <ac:cxnSpMk id="4" creationId="{E9DA532D-4C6F-4328-AFCE-BADF7A0232E4}"/>
          </ac:cxnSpMkLst>
        </pc:cxnChg>
        <pc:cxnChg chg="add mod">
          <ac:chgData name="Piotr Starczyński" userId="dc30f4bf-33af-43bd-8a93-22fb8b326249" providerId="ADAL" clId="{53EE1CAE-723C-4E22-9F79-66AE22FDFE07}" dt="2021-09-21T12:04:48.656" v="3399" actId="1076"/>
          <ac:cxnSpMkLst>
            <pc:docMk/>
            <pc:sldMk cId="959538047" sldId="5972"/>
            <ac:cxnSpMk id="23" creationId="{A97CB593-96CA-4A53-884D-F2FD18730730}"/>
          </ac:cxnSpMkLst>
        </pc:cxnChg>
        <pc:cxnChg chg="add mod">
          <ac:chgData name="Piotr Starczyński" userId="dc30f4bf-33af-43bd-8a93-22fb8b326249" providerId="ADAL" clId="{53EE1CAE-723C-4E22-9F79-66AE22FDFE07}" dt="2021-09-21T12:04:14.487" v="3391" actId="1076"/>
          <ac:cxnSpMkLst>
            <pc:docMk/>
            <pc:sldMk cId="959538047" sldId="5972"/>
            <ac:cxnSpMk id="26" creationId="{B60D20B7-2D97-4ACE-90CE-6946FB394E7E}"/>
          </ac:cxnSpMkLst>
        </pc:cxnChg>
        <pc:cxnChg chg="add mod">
          <ac:chgData name="Piotr Starczyński" userId="dc30f4bf-33af-43bd-8a93-22fb8b326249" providerId="ADAL" clId="{53EE1CAE-723C-4E22-9F79-66AE22FDFE07}" dt="2021-09-21T12:04:16.714" v="3392" actId="1076"/>
          <ac:cxnSpMkLst>
            <pc:docMk/>
            <pc:sldMk cId="959538047" sldId="5972"/>
            <ac:cxnSpMk id="30" creationId="{B1E4BC5F-B672-4617-BD3E-E73B39CBDC73}"/>
          </ac:cxnSpMkLst>
        </pc:cxnChg>
      </pc:sldChg>
      <pc:sldChg chg="add del">
        <pc:chgData name="Piotr Starczyński" userId="dc30f4bf-33af-43bd-8a93-22fb8b326249" providerId="ADAL" clId="{53EE1CAE-723C-4E22-9F79-66AE22FDFE07}" dt="2021-09-21T12:08:25.409" v="3432"/>
        <pc:sldMkLst>
          <pc:docMk/>
          <pc:sldMk cId="279511864" sldId="5973"/>
        </pc:sldMkLst>
      </pc:sldChg>
      <pc:sldChg chg="addSp delSp modSp add mod delAnim">
        <pc:chgData name="Piotr Starczyński" userId="dc30f4bf-33af-43bd-8a93-22fb8b326249" providerId="ADAL" clId="{53EE1CAE-723C-4E22-9F79-66AE22FDFE07}" dt="2021-09-21T12:09:00.469" v="3457" actId="20577"/>
        <pc:sldMkLst>
          <pc:docMk/>
          <pc:sldMk cId="3738647507" sldId="5973"/>
        </pc:sldMkLst>
        <pc:spChg chg="mod">
          <ac:chgData name="Piotr Starczyński" userId="dc30f4bf-33af-43bd-8a93-22fb8b326249" providerId="ADAL" clId="{53EE1CAE-723C-4E22-9F79-66AE22FDFE07}" dt="2021-09-21T12:08:42.137" v="3437" actId="1076"/>
          <ac:spMkLst>
            <pc:docMk/>
            <pc:sldMk cId="3738647507" sldId="5973"/>
            <ac:spMk id="6" creationId="{AF60A2CA-E962-4421-A1FD-516A904629CB}"/>
          </ac:spMkLst>
        </pc:spChg>
        <pc:spChg chg="mod">
          <ac:chgData name="Piotr Starczyński" userId="dc30f4bf-33af-43bd-8a93-22fb8b326249" providerId="ADAL" clId="{53EE1CAE-723C-4E22-9F79-66AE22FDFE07}" dt="2021-09-21T12:08:40.288" v="3436" actId="1076"/>
          <ac:spMkLst>
            <pc:docMk/>
            <pc:sldMk cId="3738647507" sldId="5973"/>
            <ac:spMk id="7" creationId="{571EC357-A682-48FD-91DE-AD8511380607}"/>
          </ac:spMkLst>
        </pc:spChg>
        <pc:spChg chg="mod">
          <ac:chgData name="Piotr Starczyński" userId="dc30f4bf-33af-43bd-8a93-22fb8b326249" providerId="ADAL" clId="{53EE1CAE-723C-4E22-9F79-66AE22FDFE07}" dt="2021-09-21T12:09:00.469" v="3457" actId="20577"/>
          <ac:spMkLst>
            <pc:docMk/>
            <pc:sldMk cId="3738647507" sldId="5973"/>
            <ac:spMk id="10" creationId="{48910E9F-5488-4592-8C46-113182094733}"/>
          </ac:spMkLst>
        </pc:spChg>
        <pc:spChg chg="del">
          <ac:chgData name="Piotr Starczyński" userId="dc30f4bf-33af-43bd-8a93-22fb8b326249" providerId="ADAL" clId="{53EE1CAE-723C-4E22-9F79-66AE22FDFE07}" dt="2021-09-21T12:08:39.063" v="3435" actId="478"/>
          <ac:spMkLst>
            <pc:docMk/>
            <pc:sldMk cId="3738647507" sldId="5973"/>
            <ac:spMk id="13" creationId="{0F943EC5-3DCD-4A1C-8116-3F21EA7B46B4}"/>
          </ac:spMkLst>
        </pc:spChg>
        <pc:spChg chg="del">
          <ac:chgData name="Piotr Starczyński" userId="dc30f4bf-33af-43bd-8a93-22fb8b326249" providerId="ADAL" clId="{53EE1CAE-723C-4E22-9F79-66AE22FDFE07}" dt="2021-09-21T12:08:39.063" v="3435" actId="478"/>
          <ac:spMkLst>
            <pc:docMk/>
            <pc:sldMk cId="3738647507" sldId="5973"/>
            <ac:spMk id="15" creationId="{F63ACDF4-53AB-489F-9C7A-824FEEECFA43}"/>
          </ac:spMkLst>
        </pc:spChg>
        <pc:spChg chg="del mod">
          <ac:chgData name="Piotr Starczyński" userId="dc30f4bf-33af-43bd-8a93-22fb8b326249" providerId="ADAL" clId="{53EE1CAE-723C-4E22-9F79-66AE22FDFE07}" dt="2021-09-21T12:08:48.567" v="3440" actId="478"/>
          <ac:spMkLst>
            <pc:docMk/>
            <pc:sldMk cId="3738647507" sldId="5973"/>
            <ac:spMk id="16" creationId="{8F7DE23C-3285-4455-A2ED-B792EA93EBEF}"/>
          </ac:spMkLst>
        </pc:spChg>
        <pc:spChg chg="del">
          <ac:chgData name="Piotr Starczyński" userId="dc30f4bf-33af-43bd-8a93-22fb8b326249" providerId="ADAL" clId="{53EE1CAE-723C-4E22-9F79-66AE22FDFE07}" dt="2021-09-21T12:08:53.082" v="3443" actId="478"/>
          <ac:spMkLst>
            <pc:docMk/>
            <pc:sldMk cId="3738647507" sldId="5973"/>
            <ac:spMk id="17" creationId="{F3F10718-C370-4B6D-A4B6-20BDE99BD421}"/>
          </ac:spMkLst>
        </pc:spChg>
        <pc:spChg chg="del mod">
          <ac:chgData name="Piotr Starczyński" userId="dc30f4bf-33af-43bd-8a93-22fb8b326249" providerId="ADAL" clId="{53EE1CAE-723C-4E22-9F79-66AE22FDFE07}" dt="2021-09-21T12:08:49.744" v="3441" actId="478"/>
          <ac:spMkLst>
            <pc:docMk/>
            <pc:sldMk cId="3738647507" sldId="5973"/>
            <ac:spMk id="18" creationId="{76493F93-30AF-4623-B8AB-6BC915B63AC3}"/>
          </ac:spMkLst>
        </pc:spChg>
        <pc:spChg chg="del">
          <ac:chgData name="Piotr Starczyński" userId="dc30f4bf-33af-43bd-8a93-22fb8b326249" providerId="ADAL" clId="{53EE1CAE-723C-4E22-9F79-66AE22FDFE07}" dt="2021-09-21T12:08:51.019" v="3442" actId="478"/>
          <ac:spMkLst>
            <pc:docMk/>
            <pc:sldMk cId="3738647507" sldId="5973"/>
            <ac:spMk id="19" creationId="{3DECED30-509C-49AD-BF8D-1789C818352E}"/>
          </ac:spMkLst>
        </pc:spChg>
        <pc:spChg chg="del">
          <ac:chgData name="Piotr Starczyński" userId="dc30f4bf-33af-43bd-8a93-22fb8b326249" providerId="ADAL" clId="{53EE1CAE-723C-4E22-9F79-66AE22FDFE07}" dt="2021-09-21T12:08:39.063" v="3435" actId="478"/>
          <ac:spMkLst>
            <pc:docMk/>
            <pc:sldMk cId="3738647507" sldId="5973"/>
            <ac:spMk id="20" creationId="{751BD21E-8B75-4921-AB0E-822F9866E2D8}"/>
          </ac:spMkLst>
        </pc:spChg>
        <pc:spChg chg="del">
          <ac:chgData name="Piotr Starczyński" userId="dc30f4bf-33af-43bd-8a93-22fb8b326249" providerId="ADAL" clId="{53EE1CAE-723C-4E22-9F79-66AE22FDFE07}" dt="2021-09-21T12:08:39.063" v="3435" actId="478"/>
          <ac:spMkLst>
            <pc:docMk/>
            <pc:sldMk cId="3738647507" sldId="5973"/>
            <ac:spMk id="21" creationId="{A0FB560A-37AD-4E30-90AE-DFAEC54DD934}"/>
          </ac:spMkLst>
        </pc:spChg>
        <pc:picChg chg="del">
          <ac:chgData name="Piotr Starczyński" userId="dc30f4bf-33af-43bd-8a93-22fb8b326249" providerId="ADAL" clId="{53EE1CAE-723C-4E22-9F79-66AE22FDFE07}" dt="2021-09-21T12:08:36.581" v="3434" actId="478"/>
          <ac:picMkLst>
            <pc:docMk/>
            <pc:sldMk cId="3738647507" sldId="5973"/>
            <ac:picMk id="12" creationId="{1D7039FB-948B-4C79-A456-8644D8690D91}"/>
          </ac:picMkLst>
        </pc:picChg>
        <pc:picChg chg="add mod">
          <ac:chgData name="Piotr Starczyński" userId="dc30f4bf-33af-43bd-8a93-22fb8b326249" providerId="ADAL" clId="{53EE1CAE-723C-4E22-9F79-66AE22FDFE07}" dt="2021-09-21T12:08:54.428" v="3444"/>
          <ac:picMkLst>
            <pc:docMk/>
            <pc:sldMk cId="3738647507" sldId="5973"/>
            <ac:picMk id="22" creationId="{C51B934C-F81C-4B98-8EAB-48844CA7D282}"/>
          </ac:picMkLst>
        </pc:picChg>
        <pc:picChg chg="add mod">
          <ac:chgData name="Piotr Starczyński" userId="dc30f4bf-33af-43bd-8a93-22fb8b326249" providerId="ADAL" clId="{53EE1CAE-723C-4E22-9F79-66AE22FDFE07}" dt="2021-09-21T12:08:54.428" v="3444"/>
          <ac:picMkLst>
            <pc:docMk/>
            <pc:sldMk cId="3738647507" sldId="5973"/>
            <ac:picMk id="24" creationId="{8EF6682C-55C8-4096-A8C8-4BEB90F2550E}"/>
          </ac:picMkLst>
        </pc:picChg>
        <pc:picChg chg="add mod">
          <ac:chgData name="Piotr Starczyński" userId="dc30f4bf-33af-43bd-8a93-22fb8b326249" providerId="ADAL" clId="{53EE1CAE-723C-4E22-9F79-66AE22FDFE07}" dt="2021-09-21T12:08:54.428" v="3444"/>
          <ac:picMkLst>
            <pc:docMk/>
            <pc:sldMk cId="3738647507" sldId="5973"/>
            <ac:picMk id="25" creationId="{5768781B-7A7C-4053-8F15-22684DB89824}"/>
          </ac:picMkLst>
        </pc:picChg>
        <pc:cxnChg chg="del mod">
          <ac:chgData name="Piotr Starczyński" userId="dc30f4bf-33af-43bd-8a93-22fb8b326249" providerId="ADAL" clId="{53EE1CAE-723C-4E22-9F79-66AE22FDFE07}" dt="2021-09-21T12:08:39.063" v="3435" actId="478"/>
          <ac:cxnSpMkLst>
            <pc:docMk/>
            <pc:sldMk cId="3738647507" sldId="5973"/>
            <ac:cxnSpMk id="4" creationId="{E9DA532D-4C6F-4328-AFCE-BADF7A0232E4}"/>
          </ac:cxnSpMkLst>
        </pc:cxnChg>
        <pc:cxnChg chg="del mod">
          <ac:chgData name="Piotr Starczyński" userId="dc30f4bf-33af-43bd-8a93-22fb8b326249" providerId="ADAL" clId="{53EE1CAE-723C-4E22-9F79-66AE22FDFE07}" dt="2021-09-21T12:08:39.063" v="3435" actId="478"/>
          <ac:cxnSpMkLst>
            <pc:docMk/>
            <pc:sldMk cId="3738647507" sldId="5973"/>
            <ac:cxnSpMk id="23" creationId="{A97CB593-96CA-4A53-884D-F2FD18730730}"/>
          </ac:cxnSpMkLst>
        </pc:cxnChg>
        <pc:cxnChg chg="del mod">
          <ac:chgData name="Piotr Starczyński" userId="dc30f4bf-33af-43bd-8a93-22fb8b326249" providerId="ADAL" clId="{53EE1CAE-723C-4E22-9F79-66AE22FDFE07}" dt="2021-09-21T12:08:39.063" v="3435" actId="478"/>
          <ac:cxnSpMkLst>
            <pc:docMk/>
            <pc:sldMk cId="3738647507" sldId="5973"/>
            <ac:cxnSpMk id="26" creationId="{B60D20B7-2D97-4ACE-90CE-6946FB394E7E}"/>
          </ac:cxnSpMkLst>
        </pc:cxnChg>
        <pc:cxnChg chg="del mod">
          <ac:chgData name="Piotr Starczyński" userId="dc30f4bf-33af-43bd-8a93-22fb8b326249" providerId="ADAL" clId="{53EE1CAE-723C-4E22-9F79-66AE22FDFE07}" dt="2021-09-21T12:08:39.063" v="3435" actId="478"/>
          <ac:cxnSpMkLst>
            <pc:docMk/>
            <pc:sldMk cId="3738647507" sldId="5973"/>
            <ac:cxnSpMk id="30" creationId="{B1E4BC5F-B672-4617-BD3E-E73B39CBDC73}"/>
          </ac:cxnSpMkLst>
        </pc:cxnChg>
      </pc:sldChg>
      <pc:sldChg chg="addSp delSp modSp add mod">
        <pc:chgData name="Piotr Starczyński" userId="dc30f4bf-33af-43bd-8a93-22fb8b326249" providerId="ADAL" clId="{53EE1CAE-723C-4E22-9F79-66AE22FDFE07}" dt="2021-09-21T13:27:54.658" v="3481" actId="1076"/>
        <pc:sldMkLst>
          <pc:docMk/>
          <pc:sldMk cId="3038394879" sldId="5974"/>
        </pc:sldMkLst>
        <pc:spChg chg="add mod">
          <ac:chgData name="Piotr Starczyński" userId="dc30f4bf-33af-43bd-8a93-22fb8b326249" providerId="ADAL" clId="{53EE1CAE-723C-4E22-9F79-66AE22FDFE07}" dt="2021-09-21T13:27:23.269" v="3471" actId="1076"/>
          <ac:spMkLst>
            <pc:docMk/>
            <pc:sldMk cId="3038394879" sldId="5974"/>
            <ac:spMk id="11" creationId="{C5E105C2-A3AE-48EE-A617-DA806CA282E5}"/>
          </ac:spMkLst>
        </pc:spChg>
        <pc:picChg chg="add mod">
          <ac:chgData name="Piotr Starczyński" userId="dc30f4bf-33af-43bd-8a93-22fb8b326249" providerId="ADAL" clId="{53EE1CAE-723C-4E22-9F79-66AE22FDFE07}" dt="2021-09-21T13:27:26.747" v="3473" actId="14100"/>
          <ac:picMkLst>
            <pc:docMk/>
            <pc:sldMk cId="3038394879" sldId="5974"/>
            <ac:picMk id="12" creationId="{0E06A8DD-1C28-4DA0-B814-0EA32DDF1F50}"/>
          </ac:picMkLst>
        </pc:picChg>
        <pc:picChg chg="add mod">
          <ac:chgData name="Piotr Starczyński" userId="dc30f4bf-33af-43bd-8a93-22fb8b326249" providerId="ADAL" clId="{53EE1CAE-723C-4E22-9F79-66AE22FDFE07}" dt="2021-09-21T13:27:54.658" v="3481" actId="1076"/>
          <ac:picMkLst>
            <pc:docMk/>
            <pc:sldMk cId="3038394879" sldId="5974"/>
            <ac:picMk id="13" creationId="{7BCD7E51-C763-489B-BF40-883FAF888643}"/>
          </ac:picMkLst>
        </pc:picChg>
        <pc:picChg chg="del">
          <ac:chgData name="Piotr Starczyński" userId="dc30f4bf-33af-43bd-8a93-22fb8b326249" providerId="ADAL" clId="{53EE1CAE-723C-4E22-9F79-66AE22FDFE07}" dt="2021-09-21T13:26:40.744" v="3465" actId="478"/>
          <ac:picMkLst>
            <pc:docMk/>
            <pc:sldMk cId="3038394879" sldId="5974"/>
            <ac:picMk id="22" creationId="{C51B934C-F81C-4B98-8EAB-48844CA7D282}"/>
          </ac:picMkLst>
        </pc:picChg>
        <pc:picChg chg="del">
          <ac:chgData name="Piotr Starczyński" userId="dc30f4bf-33af-43bd-8a93-22fb8b326249" providerId="ADAL" clId="{53EE1CAE-723C-4E22-9F79-66AE22FDFE07}" dt="2021-09-21T13:26:39.650" v="3463" actId="478"/>
          <ac:picMkLst>
            <pc:docMk/>
            <pc:sldMk cId="3038394879" sldId="5974"/>
            <ac:picMk id="24" creationId="{8EF6682C-55C8-4096-A8C8-4BEB90F2550E}"/>
          </ac:picMkLst>
        </pc:picChg>
        <pc:picChg chg="del">
          <ac:chgData name="Piotr Starczyński" userId="dc30f4bf-33af-43bd-8a93-22fb8b326249" providerId="ADAL" clId="{53EE1CAE-723C-4E22-9F79-66AE22FDFE07}" dt="2021-09-21T13:26:40.120" v="3464" actId="478"/>
          <ac:picMkLst>
            <pc:docMk/>
            <pc:sldMk cId="3038394879" sldId="5974"/>
            <ac:picMk id="25" creationId="{5768781B-7A7C-4053-8F15-22684DB89824}"/>
          </ac:picMkLst>
        </pc:picChg>
      </pc:sldChg>
      <pc:sldChg chg="addSp delSp modSp add mod">
        <pc:chgData name="Piotr Starczyński" userId="dc30f4bf-33af-43bd-8a93-22fb8b326249" providerId="ADAL" clId="{53EE1CAE-723C-4E22-9F79-66AE22FDFE07}" dt="2021-09-21T13:31:57.639" v="3616" actId="20577"/>
        <pc:sldMkLst>
          <pc:docMk/>
          <pc:sldMk cId="1220867951" sldId="5975"/>
        </pc:sldMkLst>
        <pc:spChg chg="mod">
          <ac:chgData name="Piotr Starczyński" userId="dc30f4bf-33af-43bd-8a93-22fb8b326249" providerId="ADAL" clId="{53EE1CAE-723C-4E22-9F79-66AE22FDFE07}" dt="2021-09-21T13:31:28.888" v="3569" actId="20577"/>
          <ac:spMkLst>
            <pc:docMk/>
            <pc:sldMk cId="1220867951" sldId="5975"/>
            <ac:spMk id="10" creationId="{48910E9F-5488-4592-8C46-113182094733}"/>
          </ac:spMkLst>
        </pc:spChg>
        <pc:spChg chg="del">
          <ac:chgData name="Piotr Starczyński" userId="dc30f4bf-33af-43bd-8a93-22fb8b326249" providerId="ADAL" clId="{53EE1CAE-723C-4E22-9F79-66AE22FDFE07}" dt="2021-09-21T13:28:22.264" v="3488" actId="478"/>
          <ac:spMkLst>
            <pc:docMk/>
            <pc:sldMk cId="1220867951" sldId="5975"/>
            <ac:spMk id="11" creationId="{C5E105C2-A3AE-48EE-A617-DA806CA282E5}"/>
          </ac:spMkLst>
        </pc:spChg>
        <pc:spChg chg="add mod">
          <ac:chgData name="Piotr Starczyński" userId="dc30f4bf-33af-43bd-8a93-22fb8b326249" providerId="ADAL" clId="{53EE1CAE-723C-4E22-9F79-66AE22FDFE07}" dt="2021-09-21T13:31:57.639" v="3616" actId="20577"/>
          <ac:spMkLst>
            <pc:docMk/>
            <pc:sldMk cId="1220867951" sldId="5975"/>
            <ac:spMk id="16" creationId="{6E02137C-3C35-41B4-B167-3481C9E88B48}"/>
          </ac:spMkLst>
        </pc:spChg>
        <pc:grpChg chg="add mod">
          <ac:chgData name="Piotr Starczyński" userId="dc30f4bf-33af-43bd-8a93-22fb8b326249" providerId="ADAL" clId="{53EE1CAE-723C-4E22-9F79-66AE22FDFE07}" dt="2021-09-21T13:31:38.123" v="3572" actId="1076"/>
          <ac:grpSpMkLst>
            <pc:docMk/>
            <pc:sldMk cId="1220867951" sldId="5975"/>
            <ac:grpSpMk id="4" creationId="{4704C84D-1107-4776-8DD2-833E9FD8544E}"/>
          </ac:grpSpMkLst>
        </pc:grpChg>
        <pc:picChg chg="del">
          <ac:chgData name="Piotr Starczyński" userId="dc30f4bf-33af-43bd-8a93-22fb8b326249" providerId="ADAL" clId="{53EE1CAE-723C-4E22-9F79-66AE22FDFE07}" dt="2021-09-21T13:28:22.857" v="3489" actId="478"/>
          <ac:picMkLst>
            <pc:docMk/>
            <pc:sldMk cId="1220867951" sldId="5975"/>
            <ac:picMk id="12" creationId="{0E06A8DD-1C28-4DA0-B814-0EA32DDF1F50}"/>
          </ac:picMkLst>
        </pc:picChg>
        <pc:picChg chg="add mod">
          <ac:chgData name="Piotr Starczyński" userId="dc30f4bf-33af-43bd-8a93-22fb8b326249" providerId="ADAL" clId="{53EE1CAE-723C-4E22-9F79-66AE22FDFE07}" dt="2021-09-21T13:31:19.115" v="3558" actId="164"/>
          <ac:picMkLst>
            <pc:docMk/>
            <pc:sldMk cId="1220867951" sldId="5975"/>
            <ac:picMk id="14" creationId="{B7478090-1347-41DC-803C-902776A6C3A7}"/>
          </ac:picMkLst>
        </pc:picChg>
        <pc:picChg chg="add mod">
          <ac:chgData name="Piotr Starczyński" userId="dc30f4bf-33af-43bd-8a93-22fb8b326249" providerId="ADAL" clId="{53EE1CAE-723C-4E22-9F79-66AE22FDFE07}" dt="2021-09-21T13:31:19.115" v="3558" actId="164"/>
          <ac:picMkLst>
            <pc:docMk/>
            <pc:sldMk cId="1220867951" sldId="5975"/>
            <ac:picMk id="15" creationId="{CEBBDDBE-0582-4068-89C6-D3AC3641F2AB}"/>
          </ac:picMkLst>
        </pc:picChg>
      </pc:sldChg>
      <pc:sldChg chg="add del">
        <pc:chgData name="Piotr Starczyński" userId="dc30f4bf-33af-43bd-8a93-22fb8b326249" providerId="ADAL" clId="{53EE1CAE-723C-4E22-9F79-66AE22FDFE07}" dt="2021-09-21T13:28:17.600" v="3486"/>
        <pc:sldMkLst>
          <pc:docMk/>
          <pc:sldMk cId="1435536460" sldId="5975"/>
        </pc:sldMkLst>
      </pc:sldChg>
      <pc:sldChg chg="new del">
        <pc:chgData name="Piotr Starczyński" userId="dc30f4bf-33af-43bd-8a93-22fb8b326249" providerId="ADAL" clId="{53EE1CAE-723C-4E22-9F79-66AE22FDFE07}" dt="2021-09-21T13:29:21.729" v="3500" actId="47"/>
        <pc:sldMkLst>
          <pc:docMk/>
          <pc:sldMk cId="3956509086" sldId="5976"/>
        </pc:sldMkLst>
      </pc:sldChg>
      <pc:sldChg chg="add del">
        <pc:chgData name="Piotr Starczyński" userId="dc30f4bf-33af-43bd-8a93-22fb8b326249" providerId="ADAL" clId="{53EE1CAE-723C-4E22-9F79-66AE22FDFE07}" dt="2021-09-21T13:29:20.430" v="3498"/>
        <pc:sldMkLst>
          <pc:docMk/>
          <pc:sldMk cId="1690353789" sldId="5977"/>
        </pc:sldMkLst>
      </pc:sldChg>
      <pc:sldChg chg="addSp delSp modSp add mod">
        <pc:chgData name="Piotr Starczyński" userId="dc30f4bf-33af-43bd-8a93-22fb8b326249" providerId="ADAL" clId="{53EE1CAE-723C-4E22-9F79-66AE22FDFE07}" dt="2021-09-21T13:30:16.009" v="3521" actId="1076"/>
        <pc:sldMkLst>
          <pc:docMk/>
          <pc:sldMk cId="4256968134" sldId="5977"/>
        </pc:sldMkLst>
        <pc:spChg chg="mod">
          <ac:chgData name="Piotr Starczyński" userId="dc30f4bf-33af-43bd-8a93-22fb8b326249" providerId="ADAL" clId="{53EE1CAE-723C-4E22-9F79-66AE22FDFE07}" dt="2021-09-21T13:29:41.750" v="3515" actId="20577"/>
          <ac:spMkLst>
            <pc:docMk/>
            <pc:sldMk cId="4256968134" sldId="5977"/>
            <ac:spMk id="10" creationId="{48910E9F-5488-4592-8C46-113182094733}"/>
          </ac:spMkLst>
        </pc:spChg>
        <pc:spChg chg="del">
          <ac:chgData name="Piotr Starczyński" userId="dc30f4bf-33af-43bd-8a93-22fb8b326249" providerId="ADAL" clId="{53EE1CAE-723C-4E22-9F79-66AE22FDFE07}" dt="2021-09-21T13:29:24.280" v="3501" actId="478"/>
          <ac:spMkLst>
            <pc:docMk/>
            <pc:sldMk cId="4256968134" sldId="5977"/>
            <ac:spMk id="11" creationId="{C5E105C2-A3AE-48EE-A617-DA806CA282E5}"/>
          </ac:spMkLst>
        </pc:spChg>
        <pc:spChg chg="add mod">
          <ac:chgData name="Piotr Starczyński" userId="dc30f4bf-33af-43bd-8a93-22fb8b326249" providerId="ADAL" clId="{53EE1CAE-723C-4E22-9F79-66AE22FDFE07}" dt="2021-09-21T13:30:00.839" v="3517" actId="1076"/>
          <ac:spMkLst>
            <pc:docMk/>
            <pc:sldMk cId="4256968134" sldId="5977"/>
            <ac:spMk id="14" creationId="{F13A3A66-105F-40C8-92F8-DD40F29645DB}"/>
          </ac:spMkLst>
        </pc:spChg>
        <pc:spChg chg="mod">
          <ac:chgData name="Piotr Starczyński" userId="dc30f4bf-33af-43bd-8a93-22fb8b326249" providerId="ADAL" clId="{53EE1CAE-723C-4E22-9F79-66AE22FDFE07}" dt="2021-09-21T13:30:13.361" v="3520"/>
          <ac:spMkLst>
            <pc:docMk/>
            <pc:sldMk cId="4256968134" sldId="5977"/>
            <ac:spMk id="17" creationId="{FF3B59D1-132C-400E-86FF-ED36E87DA66F}"/>
          </ac:spMkLst>
        </pc:spChg>
        <pc:spChg chg="mod">
          <ac:chgData name="Piotr Starczyński" userId="dc30f4bf-33af-43bd-8a93-22fb8b326249" providerId="ADAL" clId="{53EE1CAE-723C-4E22-9F79-66AE22FDFE07}" dt="2021-09-21T13:30:13.361" v="3520"/>
          <ac:spMkLst>
            <pc:docMk/>
            <pc:sldMk cId="4256968134" sldId="5977"/>
            <ac:spMk id="18" creationId="{FC365581-7103-43F3-BCB8-E1ED62925E85}"/>
          </ac:spMkLst>
        </pc:spChg>
        <pc:grpChg chg="add mod">
          <ac:chgData name="Piotr Starczyński" userId="dc30f4bf-33af-43bd-8a93-22fb8b326249" providerId="ADAL" clId="{53EE1CAE-723C-4E22-9F79-66AE22FDFE07}" dt="2021-09-21T13:30:16.009" v="3521" actId="1076"/>
          <ac:grpSpMkLst>
            <pc:docMk/>
            <pc:sldMk cId="4256968134" sldId="5977"/>
            <ac:grpSpMk id="15" creationId="{5948D161-CB90-4061-ABE4-89AA6B0BCC84}"/>
          </ac:grpSpMkLst>
        </pc:grpChg>
        <pc:picChg chg="del mod">
          <ac:chgData name="Piotr Starczyński" userId="dc30f4bf-33af-43bd-8a93-22fb8b326249" providerId="ADAL" clId="{53EE1CAE-723C-4E22-9F79-66AE22FDFE07}" dt="2021-09-21T13:30:02.240" v="3519" actId="478"/>
          <ac:picMkLst>
            <pc:docMk/>
            <pc:sldMk cId="4256968134" sldId="5977"/>
            <ac:picMk id="12" creationId="{0E06A8DD-1C28-4DA0-B814-0EA32DDF1F50}"/>
          </ac:picMkLst>
        </pc:picChg>
        <pc:picChg chg="mod">
          <ac:chgData name="Piotr Starczyński" userId="dc30f4bf-33af-43bd-8a93-22fb8b326249" providerId="ADAL" clId="{53EE1CAE-723C-4E22-9F79-66AE22FDFE07}" dt="2021-09-21T13:30:13.361" v="3520"/>
          <ac:picMkLst>
            <pc:docMk/>
            <pc:sldMk cId="4256968134" sldId="5977"/>
            <ac:picMk id="16" creationId="{52BA91FA-669F-485C-817B-8AC2023CF81C}"/>
          </ac:picMkLst>
        </pc:picChg>
      </pc:sldChg>
      <pc:sldChg chg="addSp delSp modSp add mod delAnim modAnim">
        <pc:chgData name="Piotr Starczyński" userId="dc30f4bf-33af-43bd-8a93-22fb8b326249" providerId="ADAL" clId="{53EE1CAE-723C-4E22-9F79-66AE22FDFE07}" dt="2021-09-21T13:51:55.741" v="3967" actId="20577"/>
        <pc:sldMkLst>
          <pc:docMk/>
          <pc:sldMk cId="1151528257" sldId="5978"/>
        </pc:sldMkLst>
        <pc:spChg chg="mod">
          <ac:chgData name="Piotr Starczyński" userId="dc30f4bf-33af-43bd-8a93-22fb8b326249" providerId="ADAL" clId="{53EE1CAE-723C-4E22-9F79-66AE22FDFE07}" dt="2021-09-21T13:51:55.741" v="3967" actId="20577"/>
          <ac:spMkLst>
            <pc:docMk/>
            <pc:sldMk cId="1151528257" sldId="5978"/>
            <ac:spMk id="10" creationId="{48910E9F-5488-4592-8C46-113182094733}"/>
          </ac:spMkLst>
        </pc:spChg>
        <pc:spChg chg="del">
          <ac:chgData name="Piotr Starczyński" userId="dc30f4bf-33af-43bd-8a93-22fb8b326249" providerId="ADAL" clId="{53EE1CAE-723C-4E22-9F79-66AE22FDFE07}" dt="2021-09-21T13:30:44.152" v="3524" actId="478"/>
          <ac:spMkLst>
            <pc:docMk/>
            <pc:sldMk cId="1151528257" sldId="5978"/>
            <ac:spMk id="14" creationId="{F13A3A66-105F-40C8-92F8-DD40F29645DB}"/>
          </ac:spMkLst>
        </pc:spChg>
        <pc:spChg chg="add del mod">
          <ac:chgData name="Piotr Starczyński" userId="dc30f4bf-33af-43bd-8a93-22fb8b326249" providerId="ADAL" clId="{53EE1CAE-723C-4E22-9F79-66AE22FDFE07}" dt="2021-09-21T13:34:18.669" v="3626" actId="478"/>
          <ac:spMkLst>
            <pc:docMk/>
            <pc:sldMk cId="1151528257" sldId="5978"/>
            <ac:spMk id="19" creationId="{0D7D5D18-9847-414C-8305-A1121F54976E}"/>
          </ac:spMkLst>
        </pc:spChg>
        <pc:spChg chg="add del mod">
          <ac:chgData name="Piotr Starczyński" userId="dc30f4bf-33af-43bd-8a93-22fb8b326249" providerId="ADAL" clId="{53EE1CAE-723C-4E22-9F79-66AE22FDFE07}" dt="2021-09-21T13:35:30.431" v="3639" actId="478"/>
          <ac:spMkLst>
            <pc:docMk/>
            <pc:sldMk cId="1151528257" sldId="5978"/>
            <ac:spMk id="20" creationId="{91561A65-9CBF-410C-9AA7-1FDDE157E5B2}"/>
          </ac:spMkLst>
        </pc:spChg>
        <pc:spChg chg="add mod">
          <ac:chgData name="Piotr Starczyński" userId="dc30f4bf-33af-43bd-8a93-22fb8b326249" providerId="ADAL" clId="{53EE1CAE-723C-4E22-9F79-66AE22FDFE07}" dt="2021-09-21T13:36:31.948" v="3668" actId="14100"/>
          <ac:spMkLst>
            <pc:docMk/>
            <pc:sldMk cId="1151528257" sldId="5978"/>
            <ac:spMk id="21" creationId="{75FB036F-E566-498E-B4B1-4B3FF21401C1}"/>
          </ac:spMkLst>
        </pc:spChg>
        <pc:spChg chg="add mod">
          <ac:chgData name="Piotr Starczyński" userId="dc30f4bf-33af-43bd-8a93-22fb8b326249" providerId="ADAL" clId="{53EE1CAE-723C-4E22-9F79-66AE22FDFE07}" dt="2021-09-21T13:38:03.364" v="3760" actId="14100"/>
          <ac:spMkLst>
            <pc:docMk/>
            <pc:sldMk cId="1151528257" sldId="5978"/>
            <ac:spMk id="22" creationId="{2CEDB298-E435-41BA-A89E-998331B3355D}"/>
          </ac:spMkLst>
        </pc:spChg>
        <pc:spChg chg="add mod">
          <ac:chgData name="Piotr Starczyński" userId="dc30f4bf-33af-43bd-8a93-22fb8b326249" providerId="ADAL" clId="{53EE1CAE-723C-4E22-9F79-66AE22FDFE07}" dt="2021-09-21T13:37:23.633" v="3706" actId="20577"/>
          <ac:spMkLst>
            <pc:docMk/>
            <pc:sldMk cId="1151528257" sldId="5978"/>
            <ac:spMk id="23" creationId="{7650906D-A3B1-4C22-901E-82E5B84B422F}"/>
          </ac:spMkLst>
        </pc:spChg>
        <pc:spChg chg="add del mod">
          <ac:chgData name="Piotr Starczyński" userId="dc30f4bf-33af-43bd-8a93-22fb8b326249" providerId="ADAL" clId="{53EE1CAE-723C-4E22-9F79-66AE22FDFE07}" dt="2021-09-21T13:35:30.431" v="3639" actId="478"/>
          <ac:spMkLst>
            <pc:docMk/>
            <pc:sldMk cId="1151528257" sldId="5978"/>
            <ac:spMk id="24" creationId="{31C6DB08-26A8-4FA5-898E-097253278F4B}"/>
          </ac:spMkLst>
        </pc:spChg>
        <pc:spChg chg="add mod">
          <ac:chgData name="Piotr Starczyński" userId="dc30f4bf-33af-43bd-8a93-22fb8b326249" providerId="ADAL" clId="{53EE1CAE-723C-4E22-9F79-66AE22FDFE07}" dt="2021-09-21T13:37:41.223" v="3718" actId="20577"/>
          <ac:spMkLst>
            <pc:docMk/>
            <pc:sldMk cId="1151528257" sldId="5978"/>
            <ac:spMk id="25" creationId="{C37A7585-6644-4BBE-B627-AA0CB698F4EB}"/>
          </ac:spMkLst>
        </pc:spChg>
        <pc:spChg chg="add mod">
          <ac:chgData name="Piotr Starczyński" userId="dc30f4bf-33af-43bd-8a93-22fb8b326249" providerId="ADAL" clId="{53EE1CAE-723C-4E22-9F79-66AE22FDFE07}" dt="2021-09-21T13:36:52.508" v="3672" actId="1076"/>
          <ac:spMkLst>
            <pc:docMk/>
            <pc:sldMk cId="1151528257" sldId="5978"/>
            <ac:spMk id="26" creationId="{F1A67C32-E3B5-4EE1-9445-03F9E0553D24}"/>
          </ac:spMkLst>
        </pc:spChg>
        <pc:spChg chg="add mod">
          <ac:chgData name="Piotr Starczyński" userId="dc30f4bf-33af-43bd-8a93-22fb8b326249" providerId="ADAL" clId="{53EE1CAE-723C-4E22-9F79-66AE22FDFE07}" dt="2021-09-21T13:36:35.823" v="3669" actId="14100"/>
          <ac:spMkLst>
            <pc:docMk/>
            <pc:sldMk cId="1151528257" sldId="5978"/>
            <ac:spMk id="27" creationId="{5A0DF1CF-32CD-4D2C-8691-B0E41648F256}"/>
          </ac:spMkLst>
        </pc:spChg>
        <pc:grpChg chg="del">
          <ac:chgData name="Piotr Starczyński" userId="dc30f4bf-33af-43bd-8a93-22fb8b326249" providerId="ADAL" clId="{53EE1CAE-723C-4E22-9F79-66AE22FDFE07}" dt="2021-09-21T13:30:45.240" v="3525" actId="478"/>
          <ac:grpSpMkLst>
            <pc:docMk/>
            <pc:sldMk cId="1151528257" sldId="5978"/>
            <ac:grpSpMk id="15" creationId="{5948D161-CB90-4061-ABE4-89AA6B0BCC84}"/>
          </ac:grpSpMkLst>
        </pc:grpChg>
        <pc:picChg chg="add mod modCrop">
          <ac:chgData name="Piotr Starczyński" userId="dc30f4bf-33af-43bd-8a93-22fb8b326249" providerId="ADAL" clId="{53EE1CAE-723C-4E22-9F79-66AE22FDFE07}" dt="2021-09-21T13:36:14.763" v="3664" actId="1076"/>
          <ac:picMkLst>
            <pc:docMk/>
            <pc:sldMk cId="1151528257" sldId="5978"/>
            <ac:picMk id="4" creationId="{61F2AFB3-3284-414F-827E-46E4FC338F7A}"/>
          </ac:picMkLst>
        </pc:picChg>
        <pc:cxnChg chg="add mod">
          <ac:chgData name="Piotr Starczyński" userId="dc30f4bf-33af-43bd-8a93-22fb8b326249" providerId="ADAL" clId="{53EE1CAE-723C-4E22-9F79-66AE22FDFE07}" dt="2021-09-21T13:38:03.364" v="3760" actId="14100"/>
          <ac:cxnSpMkLst>
            <pc:docMk/>
            <pc:sldMk cId="1151528257" sldId="5978"/>
            <ac:cxnSpMk id="28" creationId="{432000E2-4449-47EB-8744-F485865E7EF0}"/>
          </ac:cxnSpMkLst>
        </pc:cxnChg>
        <pc:cxnChg chg="add mod">
          <ac:chgData name="Piotr Starczyński" userId="dc30f4bf-33af-43bd-8a93-22fb8b326249" providerId="ADAL" clId="{53EE1CAE-723C-4E22-9F79-66AE22FDFE07}" dt="2021-09-21T13:36:31.948" v="3668" actId="14100"/>
          <ac:cxnSpMkLst>
            <pc:docMk/>
            <pc:sldMk cId="1151528257" sldId="5978"/>
            <ac:cxnSpMk id="29" creationId="{50A2EF62-053C-4295-8074-25A558ED13CC}"/>
          </ac:cxnSpMkLst>
        </pc:cxnChg>
        <pc:cxnChg chg="add mod">
          <ac:chgData name="Piotr Starczyński" userId="dc30f4bf-33af-43bd-8a93-22fb8b326249" providerId="ADAL" clId="{53EE1CAE-723C-4E22-9F79-66AE22FDFE07}" dt="2021-09-21T13:36:52.508" v="3672" actId="1076"/>
          <ac:cxnSpMkLst>
            <pc:docMk/>
            <pc:sldMk cId="1151528257" sldId="5978"/>
            <ac:cxnSpMk id="30" creationId="{1B3546FA-15CE-4258-AB6B-1AC6DB94E9C7}"/>
          </ac:cxnSpMkLst>
        </pc:cxnChg>
        <pc:cxnChg chg="add del mod">
          <ac:chgData name="Piotr Starczyński" userId="dc30f4bf-33af-43bd-8a93-22fb8b326249" providerId="ADAL" clId="{53EE1CAE-723C-4E22-9F79-66AE22FDFE07}" dt="2021-09-21T13:35:30.431" v="3639" actId="478"/>
          <ac:cxnSpMkLst>
            <pc:docMk/>
            <pc:sldMk cId="1151528257" sldId="5978"/>
            <ac:cxnSpMk id="31" creationId="{3D1CE424-4DBC-4948-B6B4-C86A2A304076}"/>
          </ac:cxnSpMkLst>
        </pc:cxnChg>
      </pc:sldChg>
      <pc:sldChg chg="addSp delSp modSp add mod modAnim">
        <pc:chgData name="Piotr Starczyński" userId="dc30f4bf-33af-43bd-8a93-22fb8b326249" providerId="ADAL" clId="{53EE1CAE-723C-4E22-9F79-66AE22FDFE07}" dt="2021-09-21T13:52:06.332" v="3968" actId="478"/>
        <pc:sldMkLst>
          <pc:docMk/>
          <pc:sldMk cId="2361872258" sldId="5979"/>
        </pc:sldMkLst>
        <pc:spChg chg="mod">
          <ac:chgData name="Piotr Starczyński" userId="dc30f4bf-33af-43bd-8a93-22fb8b326249" providerId="ADAL" clId="{53EE1CAE-723C-4E22-9F79-66AE22FDFE07}" dt="2021-09-21T13:46:19.237" v="3900" actId="20577"/>
          <ac:spMkLst>
            <pc:docMk/>
            <pc:sldMk cId="2361872258" sldId="5979"/>
            <ac:spMk id="10" creationId="{48910E9F-5488-4592-8C46-113182094733}"/>
          </ac:spMkLst>
        </pc:spChg>
        <pc:spChg chg="mod">
          <ac:chgData name="Piotr Starczyński" userId="dc30f4bf-33af-43bd-8a93-22fb8b326249" providerId="ADAL" clId="{53EE1CAE-723C-4E22-9F79-66AE22FDFE07}" dt="2021-09-21T13:44:28.762" v="3869" actId="14100"/>
          <ac:spMkLst>
            <pc:docMk/>
            <pc:sldMk cId="2361872258" sldId="5979"/>
            <ac:spMk id="21" creationId="{75FB036F-E566-498E-B4B1-4B3FF21401C1}"/>
          </ac:spMkLst>
        </pc:spChg>
        <pc:spChg chg="mod">
          <ac:chgData name="Piotr Starczyński" userId="dc30f4bf-33af-43bd-8a93-22fb8b326249" providerId="ADAL" clId="{53EE1CAE-723C-4E22-9F79-66AE22FDFE07}" dt="2021-09-21T13:44:42.452" v="3874" actId="1076"/>
          <ac:spMkLst>
            <pc:docMk/>
            <pc:sldMk cId="2361872258" sldId="5979"/>
            <ac:spMk id="22" creationId="{2CEDB298-E435-41BA-A89E-998331B3355D}"/>
          </ac:spMkLst>
        </pc:spChg>
        <pc:spChg chg="mod">
          <ac:chgData name="Piotr Starczyński" userId="dc30f4bf-33af-43bd-8a93-22fb8b326249" providerId="ADAL" clId="{53EE1CAE-723C-4E22-9F79-66AE22FDFE07}" dt="2021-09-21T13:46:38.508" v="3934" actId="20577"/>
          <ac:spMkLst>
            <pc:docMk/>
            <pc:sldMk cId="2361872258" sldId="5979"/>
            <ac:spMk id="23" creationId="{7650906D-A3B1-4C22-901E-82E5B84B422F}"/>
          </ac:spMkLst>
        </pc:spChg>
        <pc:spChg chg="mod">
          <ac:chgData name="Piotr Starczyński" userId="dc30f4bf-33af-43bd-8a93-22fb8b326249" providerId="ADAL" clId="{53EE1CAE-723C-4E22-9F79-66AE22FDFE07}" dt="2021-09-21T13:46:24.276" v="3916" actId="20577"/>
          <ac:spMkLst>
            <pc:docMk/>
            <pc:sldMk cId="2361872258" sldId="5979"/>
            <ac:spMk id="25" creationId="{C37A7585-6644-4BBE-B627-AA0CB698F4EB}"/>
          </ac:spMkLst>
        </pc:spChg>
        <pc:spChg chg="mod">
          <ac:chgData name="Piotr Starczyński" userId="dc30f4bf-33af-43bd-8a93-22fb8b326249" providerId="ADAL" clId="{53EE1CAE-723C-4E22-9F79-66AE22FDFE07}" dt="2021-09-21T13:46:43.602" v="3939" actId="20577"/>
          <ac:spMkLst>
            <pc:docMk/>
            <pc:sldMk cId="2361872258" sldId="5979"/>
            <ac:spMk id="26" creationId="{F1A67C32-E3B5-4EE1-9445-03F9E0553D24}"/>
          </ac:spMkLst>
        </pc:spChg>
        <pc:spChg chg="mod">
          <ac:chgData name="Piotr Starczyński" userId="dc30f4bf-33af-43bd-8a93-22fb8b326249" providerId="ADAL" clId="{53EE1CAE-723C-4E22-9F79-66AE22FDFE07}" dt="2021-09-21T13:45:07.444" v="3880" actId="14100"/>
          <ac:spMkLst>
            <pc:docMk/>
            <pc:sldMk cId="2361872258" sldId="5979"/>
            <ac:spMk id="27" creationId="{5A0DF1CF-32CD-4D2C-8691-B0E41648F256}"/>
          </ac:spMkLst>
        </pc:spChg>
        <pc:picChg chg="del">
          <ac:chgData name="Piotr Starczyński" userId="dc30f4bf-33af-43bd-8a93-22fb8b326249" providerId="ADAL" clId="{53EE1CAE-723C-4E22-9F79-66AE22FDFE07}" dt="2021-09-21T13:38:35.310" v="3787" actId="478"/>
          <ac:picMkLst>
            <pc:docMk/>
            <pc:sldMk cId="2361872258" sldId="5979"/>
            <ac:picMk id="4" creationId="{61F2AFB3-3284-414F-827E-46E4FC338F7A}"/>
          </ac:picMkLst>
        </pc:picChg>
        <pc:picChg chg="add mod ord">
          <ac:chgData name="Piotr Starczyński" userId="dc30f4bf-33af-43bd-8a93-22fb8b326249" providerId="ADAL" clId="{53EE1CAE-723C-4E22-9F79-66AE22FDFE07}" dt="2021-09-21T13:44:19.126" v="3866" actId="1076"/>
          <ac:picMkLst>
            <pc:docMk/>
            <pc:sldMk cId="2361872258" sldId="5979"/>
            <ac:picMk id="8" creationId="{DCD1BA90-0200-40D6-810C-4BBCF3E0F732}"/>
          </ac:picMkLst>
        </pc:picChg>
        <pc:picChg chg="add del mod">
          <ac:chgData name="Piotr Starczyński" userId="dc30f4bf-33af-43bd-8a93-22fb8b326249" providerId="ADAL" clId="{53EE1CAE-723C-4E22-9F79-66AE22FDFE07}" dt="2021-09-21T13:52:06.332" v="3968" actId="478"/>
          <ac:picMkLst>
            <pc:docMk/>
            <pc:sldMk cId="2361872258" sldId="5979"/>
            <ac:picMk id="35" creationId="{FEC6FD0B-9A57-4A73-A19E-2F3F521611A4}"/>
          </ac:picMkLst>
        </pc:picChg>
        <pc:cxnChg chg="mod">
          <ac:chgData name="Piotr Starczyński" userId="dc30f4bf-33af-43bd-8a93-22fb8b326249" providerId="ADAL" clId="{53EE1CAE-723C-4E22-9F79-66AE22FDFE07}" dt="2021-09-21T13:44:47.562" v="3875" actId="1076"/>
          <ac:cxnSpMkLst>
            <pc:docMk/>
            <pc:sldMk cId="2361872258" sldId="5979"/>
            <ac:cxnSpMk id="28" creationId="{432000E2-4449-47EB-8744-F485865E7EF0}"/>
          </ac:cxnSpMkLst>
        </pc:cxnChg>
        <pc:cxnChg chg="mod">
          <ac:chgData name="Piotr Starczyński" userId="dc30f4bf-33af-43bd-8a93-22fb8b326249" providerId="ADAL" clId="{53EE1CAE-723C-4E22-9F79-66AE22FDFE07}" dt="2021-09-21T13:44:56.914" v="3876" actId="1076"/>
          <ac:cxnSpMkLst>
            <pc:docMk/>
            <pc:sldMk cId="2361872258" sldId="5979"/>
            <ac:cxnSpMk id="29" creationId="{50A2EF62-053C-4295-8074-25A558ED13CC}"/>
          </ac:cxnSpMkLst>
        </pc:cxnChg>
        <pc:cxnChg chg="mod">
          <ac:chgData name="Piotr Starczyński" userId="dc30f4bf-33af-43bd-8a93-22fb8b326249" providerId="ADAL" clId="{53EE1CAE-723C-4E22-9F79-66AE22FDFE07}" dt="2021-09-21T13:45:14.240" v="3881" actId="1076"/>
          <ac:cxnSpMkLst>
            <pc:docMk/>
            <pc:sldMk cId="2361872258" sldId="5979"/>
            <ac:cxnSpMk id="30" creationId="{1B3546FA-15CE-4258-AB6B-1AC6DB94E9C7}"/>
          </ac:cxnSpMkLst>
        </pc:cxnChg>
      </pc:sldChg>
      <pc:sldChg chg="addSp delSp modSp add mod delAnim">
        <pc:chgData name="Piotr Starczyński" userId="dc30f4bf-33af-43bd-8a93-22fb8b326249" providerId="ADAL" clId="{53EE1CAE-723C-4E22-9F79-66AE22FDFE07}" dt="2021-09-21T13:42:15.684" v="3819" actId="21"/>
        <pc:sldMkLst>
          <pc:docMk/>
          <pc:sldMk cId="2337202705" sldId="5980"/>
        </pc:sldMkLst>
        <pc:spChg chg="mod">
          <ac:chgData name="Piotr Starczyński" userId="dc30f4bf-33af-43bd-8a93-22fb8b326249" providerId="ADAL" clId="{53EE1CAE-723C-4E22-9F79-66AE22FDFE07}" dt="2021-09-21T13:40:06.002" v="3796" actId="1076"/>
          <ac:spMkLst>
            <pc:docMk/>
            <pc:sldMk cId="2337202705" sldId="5980"/>
            <ac:spMk id="7" creationId="{571EC357-A682-48FD-91DE-AD8511380607}"/>
          </ac:spMkLst>
        </pc:spChg>
        <pc:spChg chg="mod">
          <ac:chgData name="Piotr Starczyński" userId="dc30f4bf-33af-43bd-8a93-22fb8b326249" providerId="ADAL" clId="{53EE1CAE-723C-4E22-9F79-66AE22FDFE07}" dt="2021-09-21T13:40:46.982" v="3807" actId="20577"/>
          <ac:spMkLst>
            <pc:docMk/>
            <pc:sldMk cId="2337202705" sldId="5980"/>
            <ac:spMk id="10" creationId="{48910E9F-5488-4592-8C46-113182094733}"/>
          </ac:spMkLst>
        </pc:spChg>
        <pc:spChg chg="del">
          <ac:chgData name="Piotr Starczyński" userId="dc30f4bf-33af-43bd-8a93-22fb8b326249" providerId="ADAL" clId="{53EE1CAE-723C-4E22-9F79-66AE22FDFE07}" dt="2021-09-21T13:40:04.381" v="3795" actId="478"/>
          <ac:spMkLst>
            <pc:docMk/>
            <pc:sldMk cId="2337202705" sldId="5980"/>
            <ac:spMk id="13" creationId="{0F943EC5-3DCD-4A1C-8116-3F21EA7B46B4}"/>
          </ac:spMkLst>
        </pc:spChg>
        <pc:spChg chg="del">
          <ac:chgData name="Piotr Starczyński" userId="dc30f4bf-33af-43bd-8a93-22fb8b326249" providerId="ADAL" clId="{53EE1CAE-723C-4E22-9F79-66AE22FDFE07}" dt="2021-09-21T13:40:04.381" v="3795" actId="478"/>
          <ac:spMkLst>
            <pc:docMk/>
            <pc:sldMk cId="2337202705" sldId="5980"/>
            <ac:spMk id="15" creationId="{F63ACDF4-53AB-489F-9C7A-824FEEECFA43}"/>
          </ac:spMkLst>
        </pc:spChg>
        <pc:spChg chg="del">
          <ac:chgData name="Piotr Starczyński" userId="dc30f4bf-33af-43bd-8a93-22fb8b326249" providerId="ADAL" clId="{53EE1CAE-723C-4E22-9F79-66AE22FDFE07}" dt="2021-09-21T13:40:32.572" v="3798" actId="478"/>
          <ac:spMkLst>
            <pc:docMk/>
            <pc:sldMk cId="2337202705" sldId="5980"/>
            <ac:spMk id="16" creationId="{8F7DE23C-3285-4455-A2ED-B792EA93EBEF}"/>
          </ac:spMkLst>
        </pc:spChg>
        <pc:spChg chg="del">
          <ac:chgData name="Piotr Starczyński" userId="dc30f4bf-33af-43bd-8a93-22fb8b326249" providerId="ADAL" clId="{53EE1CAE-723C-4E22-9F79-66AE22FDFE07}" dt="2021-09-21T13:40:39.773" v="3800" actId="478"/>
          <ac:spMkLst>
            <pc:docMk/>
            <pc:sldMk cId="2337202705" sldId="5980"/>
            <ac:spMk id="17" creationId="{F3F10718-C370-4B6D-A4B6-20BDE99BD421}"/>
          </ac:spMkLst>
        </pc:spChg>
        <pc:spChg chg="del">
          <ac:chgData name="Piotr Starczyński" userId="dc30f4bf-33af-43bd-8a93-22fb8b326249" providerId="ADAL" clId="{53EE1CAE-723C-4E22-9F79-66AE22FDFE07}" dt="2021-09-21T13:40:29.714" v="3797" actId="478"/>
          <ac:spMkLst>
            <pc:docMk/>
            <pc:sldMk cId="2337202705" sldId="5980"/>
            <ac:spMk id="18" creationId="{76493F93-30AF-4623-B8AB-6BC915B63AC3}"/>
          </ac:spMkLst>
        </pc:spChg>
        <pc:spChg chg="del">
          <ac:chgData name="Piotr Starczyński" userId="dc30f4bf-33af-43bd-8a93-22fb8b326249" providerId="ADAL" clId="{53EE1CAE-723C-4E22-9F79-66AE22FDFE07}" dt="2021-09-21T13:40:35.823" v="3799" actId="478"/>
          <ac:spMkLst>
            <pc:docMk/>
            <pc:sldMk cId="2337202705" sldId="5980"/>
            <ac:spMk id="19" creationId="{3DECED30-509C-49AD-BF8D-1789C818352E}"/>
          </ac:spMkLst>
        </pc:spChg>
        <pc:spChg chg="del">
          <ac:chgData name="Piotr Starczyński" userId="dc30f4bf-33af-43bd-8a93-22fb8b326249" providerId="ADAL" clId="{53EE1CAE-723C-4E22-9F79-66AE22FDFE07}" dt="2021-09-21T13:40:04.381" v="3795" actId="478"/>
          <ac:spMkLst>
            <pc:docMk/>
            <pc:sldMk cId="2337202705" sldId="5980"/>
            <ac:spMk id="20" creationId="{751BD21E-8B75-4921-AB0E-822F9866E2D8}"/>
          </ac:spMkLst>
        </pc:spChg>
        <pc:spChg chg="del">
          <ac:chgData name="Piotr Starczyński" userId="dc30f4bf-33af-43bd-8a93-22fb8b326249" providerId="ADAL" clId="{53EE1CAE-723C-4E22-9F79-66AE22FDFE07}" dt="2021-09-21T13:40:04.381" v="3795" actId="478"/>
          <ac:spMkLst>
            <pc:docMk/>
            <pc:sldMk cId="2337202705" sldId="5980"/>
            <ac:spMk id="21" creationId="{A0FB560A-37AD-4E30-90AE-DFAEC54DD934}"/>
          </ac:spMkLst>
        </pc:spChg>
        <pc:picChg chg="add del">
          <ac:chgData name="Piotr Starczyński" userId="dc30f4bf-33af-43bd-8a93-22fb8b326249" providerId="ADAL" clId="{53EE1CAE-723C-4E22-9F79-66AE22FDFE07}" dt="2021-09-21T13:42:15.684" v="3819" actId="21"/>
          <ac:picMkLst>
            <pc:docMk/>
            <pc:sldMk cId="2337202705" sldId="5980"/>
            <ac:picMk id="8" creationId="{4B7F9100-0488-4C50-8C71-E6E7D1409945}"/>
          </ac:picMkLst>
        </pc:picChg>
        <pc:picChg chg="del">
          <ac:chgData name="Piotr Starczyński" userId="dc30f4bf-33af-43bd-8a93-22fb8b326249" providerId="ADAL" clId="{53EE1CAE-723C-4E22-9F79-66AE22FDFE07}" dt="2021-09-21T13:39:57.142" v="3793" actId="478"/>
          <ac:picMkLst>
            <pc:docMk/>
            <pc:sldMk cId="2337202705" sldId="5980"/>
            <ac:picMk id="12" creationId="{1D7039FB-948B-4C79-A456-8644D8690D91}"/>
          </ac:picMkLst>
        </pc:picChg>
        <pc:picChg chg="mod">
          <ac:chgData name="Piotr Starczyński" userId="dc30f4bf-33af-43bd-8a93-22fb8b326249" providerId="ADAL" clId="{53EE1CAE-723C-4E22-9F79-66AE22FDFE07}" dt="2021-09-21T13:40:42.798" v="3801" actId="1076"/>
          <ac:picMkLst>
            <pc:docMk/>
            <pc:sldMk cId="2337202705" sldId="5980"/>
            <ac:picMk id="51" creationId="{994BE6CC-C91A-418D-B38A-97C98BE8B471}"/>
          </ac:picMkLst>
        </pc:picChg>
        <pc:cxnChg chg="del mod">
          <ac:chgData name="Piotr Starczyński" userId="dc30f4bf-33af-43bd-8a93-22fb8b326249" providerId="ADAL" clId="{53EE1CAE-723C-4E22-9F79-66AE22FDFE07}" dt="2021-09-21T13:40:04.381" v="3795" actId="478"/>
          <ac:cxnSpMkLst>
            <pc:docMk/>
            <pc:sldMk cId="2337202705" sldId="5980"/>
            <ac:cxnSpMk id="4" creationId="{E9DA532D-4C6F-4328-AFCE-BADF7A0232E4}"/>
          </ac:cxnSpMkLst>
        </pc:cxnChg>
        <pc:cxnChg chg="del mod">
          <ac:chgData name="Piotr Starczyński" userId="dc30f4bf-33af-43bd-8a93-22fb8b326249" providerId="ADAL" clId="{53EE1CAE-723C-4E22-9F79-66AE22FDFE07}" dt="2021-09-21T13:40:04.381" v="3795" actId="478"/>
          <ac:cxnSpMkLst>
            <pc:docMk/>
            <pc:sldMk cId="2337202705" sldId="5980"/>
            <ac:cxnSpMk id="23" creationId="{A97CB593-96CA-4A53-884D-F2FD18730730}"/>
          </ac:cxnSpMkLst>
        </pc:cxnChg>
        <pc:cxnChg chg="del mod">
          <ac:chgData name="Piotr Starczyński" userId="dc30f4bf-33af-43bd-8a93-22fb8b326249" providerId="ADAL" clId="{53EE1CAE-723C-4E22-9F79-66AE22FDFE07}" dt="2021-09-21T13:40:04.381" v="3795" actId="478"/>
          <ac:cxnSpMkLst>
            <pc:docMk/>
            <pc:sldMk cId="2337202705" sldId="5980"/>
            <ac:cxnSpMk id="26" creationId="{B60D20B7-2D97-4ACE-90CE-6946FB394E7E}"/>
          </ac:cxnSpMkLst>
        </pc:cxnChg>
        <pc:cxnChg chg="del mod">
          <ac:chgData name="Piotr Starczyński" userId="dc30f4bf-33af-43bd-8a93-22fb8b326249" providerId="ADAL" clId="{53EE1CAE-723C-4E22-9F79-66AE22FDFE07}" dt="2021-09-21T13:40:04.381" v="3795" actId="478"/>
          <ac:cxnSpMkLst>
            <pc:docMk/>
            <pc:sldMk cId="2337202705" sldId="5980"/>
            <ac:cxnSpMk id="30" creationId="{B1E4BC5F-B672-4617-BD3E-E73B39CBDC73}"/>
          </ac:cxnSpMkLst>
        </pc:cxnChg>
      </pc:sldChg>
      <pc:sldChg chg="addSp delSp modSp add mod ord delAnim">
        <pc:chgData name="Piotr Starczyński" userId="dc30f4bf-33af-43bd-8a93-22fb8b326249" providerId="ADAL" clId="{53EE1CAE-723C-4E22-9F79-66AE22FDFE07}" dt="2021-09-21T13:42:47.184" v="3859"/>
        <pc:sldMkLst>
          <pc:docMk/>
          <pc:sldMk cId="3947101706" sldId="5981"/>
        </pc:sldMkLst>
        <pc:spChg chg="mod">
          <ac:chgData name="Piotr Starczyński" userId="dc30f4bf-33af-43bd-8a93-22fb8b326249" providerId="ADAL" clId="{53EE1CAE-723C-4E22-9F79-66AE22FDFE07}" dt="2021-09-21T13:41:51.281" v="3811" actId="1076"/>
          <ac:spMkLst>
            <pc:docMk/>
            <pc:sldMk cId="3947101706" sldId="5981"/>
            <ac:spMk id="6" creationId="{AF60A2CA-E962-4421-A1FD-516A904629CB}"/>
          </ac:spMkLst>
        </pc:spChg>
        <pc:spChg chg="mod">
          <ac:chgData name="Piotr Starczyński" userId="dc30f4bf-33af-43bd-8a93-22fb8b326249" providerId="ADAL" clId="{53EE1CAE-723C-4E22-9F79-66AE22FDFE07}" dt="2021-09-21T13:41:52.620" v="3812" actId="1076"/>
          <ac:spMkLst>
            <pc:docMk/>
            <pc:sldMk cId="3947101706" sldId="5981"/>
            <ac:spMk id="7" creationId="{571EC357-A682-48FD-91DE-AD8511380607}"/>
          </ac:spMkLst>
        </pc:spChg>
        <pc:spChg chg="mod">
          <ac:chgData name="Piotr Starczyński" userId="dc30f4bf-33af-43bd-8a93-22fb8b326249" providerId="ADAL" clId="{53EE1CAE-723C-4E22-9F79-66AE22FDFE07}" dt="2021-09-21T13:42:38.344" v="3856" actId="20577"/>
          <ac:spMkLst>
            <pc:docMk/>
            <pc:sldMk cId="3947101706" sldId="5981"/>
            <ac:spMk id="10" creationId="{48910E9F-5488-4592-8C46-113182094733}"/>
          </ac:spMkLst>
        </pc:spChg>
        <pc:spChg chg="del">
          <ac:chgData name="Piotr Starczyński" userId="dc30f4bf-33af-43bd-8a93-22fb8b326249" providerId="ADAL" clId="{53EE1CAE-723C-4E22-9F79-66AE22FDFE07}" dt="2021-09-21T13:41:55.104" v="3813" actId="478"/>
          <ac:spMkLst>
            <pc:docMk/>
            <pc:sldMk cId="3947101706" sldId="5981"/>
            <ac:spMk id="13" creationId="{0F943EC5-3DCD-4A1C-8116-3F21EA7B46B4}"/>
          </ac:spMkLst>
        </pc:spChg>
        <pc:spChg chg="del">
          <ac:chgData name="Piotr Starczyński" userId="dc30f4bf-33af-43bd-8a93-22fb8b326249" providerId="ADAL" clId="{53EE1CAE-723C-4E22-9F79-66AE22FDFE07}" dt="2021-09-21T13:41:55.104" v="3813" actId="478"/>
          <ac:spMkLst>
            <pc:docMk/>
            <pc:sldMk cId="3947101706" sldId="5981"/>
            <ac:spMk id="15" creationId="{F63ACDF4-53AB-489F-9C7A-824FEEECFA43}"/>
          </ac:spMkLst>
        </pc:spChg>
        <pc:spChg chg="del">
          <ac:chgData name="Piotr Starczyński" userId="dc30f4bf-33af-43bd-8a93-22fb8b326249" providerId="ADAL" clId="{53EE1CAE-723C-4E22-9F79-66AE22FDFE07}" dt="2021-09-21T13:42:09.474" v="3816" actId="478"/>
          <ac:spMkLst>
            <pc:docMk/>
            <pc:sldMk cId="3947101706" sldId="5981"/>
            <ac:spMk id="16" creationId="{8F7DE23C-3285-4455-A2ED-B792EA93EBEF}"/>
          </ac:spMkLst>
        </pc:spChg>
        <pc:spChg chg="del">
          <ac:chgData name="Piotr Starczyński" userId="dc30f4bf-33af-43bd-8a93-22fb8b326249" providerId="ADAL" clId="{53EE1CAE-723C-4E22-9F79-66AE22FDFE07}" dt="2021-09-21T13:42:11.957" v="3818" actId="478"/>
          <ac:spMkLst>
            <pc:docMk/>
            <pc:sldMk cId="3947101706" sldId="5981"/>
            <ac:spMk id="17" creationId="{F3F10718-C370-4B6D-A4B6-20BDE99BD421}"/>
          </ac:spMkLst>
        </pc:spChg>
        <pc:spChg chg="del">
          <ac:chgData name="Piotr Starczyński" userId="dc30f4bf-33af-43bd-8a93-22fb8b326249" providerId="ADAL" clId="{53EE1CAE-723C-4E22-9F79-66AE22FDFE07}" dt="2021-09-21T13:42:08.434" v="3815" actId="478"/>
          <ac:spMkLst>
            <pc:docMk/>
            <pc:sldMk cId="3947101706" sldId="5981"/>
            <ac:spMk id="18" creationId="{76493F93-30AF-4623-B8AB-6BC915B63AC3}"/>
          </ac:spMkLst>
        </pc:spChg>
        <pc:spChg chg="del">
          <ac:chgData name="Piotr Starczyński" userId="dc30f4bf-33af-43bd-8a93-22fb8b326249" providerId="ADAL" clId="{53EE1CAE-723C-4E22-9F79-66AE22FDFE07}" dt="2021-09-21T13:42:10.826" v="3817" actId="478"/>
          <ac:spMkLst>
            <pc:docMk/>
            <pc:sldMk cId="3947101706" sldId="5981"/>
            <ac:spMk id="19" creationId="{3DECED30-509C-49AD-BF8D-1789C818352E}"/>
          </ac:spMkLst>
        </pc:spChg>
        <pc:spChg chg="del">
          <ac:chgData name="Piotr Starczyński" userId="dc30f4bf-33af-43bd-8a93-22fb8b326249" providerId="ADAL" clId="{53EE1CAE-723C-4E22-9F79-66AE22FDFE07}" dt="2021-09-21T13:41:55.104" v="3813" actId="478"/>
          <ac:spMkLst>
            <pc:docMk/>
            <pc:sldMk cId="3947101706" sldId="5981"/>
            <ac:spMk id="20" creationId="{751BD21E-8B75-4921-AB0E-822F9866E2D8}"/>
          </ac:spMkLst>
        </pc:spChg>
        <pc:spChg chg="del">
          <ac:chgData name="Piotr Starczyński" userId="dc30f4bf-33af-43bd-8a93-22fb8b326249" providerId="ADAL" clId="{53EE1CAE-723C-4E22-9F79-66AE22FDFE07}" dt="2021-09-21T13:41:55.104" v="3813" actId="478"/>
          <ac:spMkLst>
            <pc:docMk/>
            <pc:sldMk cId="3947101706" sldId="5981"/>
            <ac:spMk id="21" creationId="{A0FB560A-37AD-4E30-90AE-DFAEC54DD934}"/>
          </ac:spMkLst>
        </pc:spChg>
        <pc:picChg chg="del">
          <ac:chgData name="Piotr Starczyński" userId="dc30f4bf-33af-43bd-8a93-22fb8b326249" providerId="ADAL" clId="{53EE1CAE-723C-4E22-9F79-66AE22FDFE07}" dt="2021-09-21T13:42:05.149" v="3814" actId="478"/>
          <ac:picMkLst>
            <pc:docMk/>
            <pc:sldMk cId="3947101706" sldId="5981"/>
            <ac:picMk id="12" creationId="{1D7039FB-948B-4C79-A456-8644D8690D91}"/>
          </ac:picMkLst>
        </pc:picChg>
        <pc:picChg chg="add mod">
          <ac:chgData name="Piotr Starczyński" userId="dc30f4bf-33af-43bd-8a93-22fb8b326249" providerId="ADAL" clId="{53EE1CAE-723C-4E22-9F79-66AE22FDFE07}" dt="2021-09-21T13:42:42.221" v="3857" actId="14100"/>
          <ac:picMkLst>
            <pc:docMk/>
            <pc:sldMk cId="3947101706" sldId="5981"/>
            <ac:picMk id="22" creationId="{46EB4043-5DFD-42B8-BEA0-8415ABF3C7E5}"/>
          </ac:picMkLst>
        </pc:picChg>
        <pc:picChg chg="del">
          <ac:chgData name="Piotr Starczyński" userId="dc30f4bf-33af-43bd-8a93-22fb8b326249" providerId="ADAL" clId="{53EE1CAE-723C-4E22-9F79-66AE22FDFE07}" dt="2021-09-21T13:41:49.415" v="3810" actId="478"/>
          <ac:picMkLst>
            <pc:docMk/>
            <pc:sldMk cId="3947101706" sldId="5981"/>
            <ac:picMk id="51" creationId="{994BE6CC-C91A-418D-B38A-97C98BE8B471}"/>
          </ac:picMkLst>
        </pc:picChg>
        <pc:cxnChg chg="del mod">
          <ac:chgData name="Piotr Starczyński" userId="dc30f4bf-33af-43bd-8a93-22fb8b326249" providerId="ADAL" clId="{53EE1CAE-723C-4E22-9F79-66AE22FDFE07}" dt="2021-09-21T13:41:55.104" v="3813" actId="478"/>
          <ac:cxnSpMkLst>
            <pc:docMk/>
            <pc:sldMk cId="3947101706" sldId="5981"/>
            <ac:cxnSpMk id="4" creationId="{E9DA532D-4C6F-4328-AFCE-BADF7A0232E4}"/>
          </ac:cxnSpMkLst>
        </pc:cxnChg>
        <pc:cxnChg chg="del mod">
          <ac:chgData name="Piotr Starczyński" userId="dc30f4bf-33af-43bd-8a93-22fb8b326249" providerId="ADAL" clId="{53EE1CAE-723C-4E22-9F79-66AE22FDFE07}" dt="2021-09-21T13:41:55.104" v="3813" actId="478"/>
          <ac:cxnSpMkLst>
            <pc:docMk/>
            <pc:sldMk cId="3947101706" sldId="5981"/>
            <ac:cxnSpMk id="23" creationId="{A97CB593-96CA-4A53-884D-F2FD18730730}"/>
          </ac:cxnSpMkLst>
        </pc:cxnChg>
        <pc:cxnChg chg="del mod">
          <ac:chgData name="Piotr Starczyński" userId="dc30f4bf-33af-43bd-8a93-22fb8b326249" providerId="ADAL" clId="{53EE1CAE-723C-4E22-9F79-66AE22FDFE07}" dt="2021-09-21T13:41:55.104" v="3813" actId="478"/>
          <ac:cxnSpMkLst>
            <pc:docMk/>
            <pc:sldMk cId="3947101706" sldId="5981"/>
            <ac:cxnSpMk id="26" creationId="{B60D20B7-2D97-4ACE-90CE-6946FB394E7E}"/>
          </ac:cxnSpMkLst>
        </pc:cxnChg>
        <pc:cxnChg chg="del mod">
          <ac:chgData name="Piotr Starczyński" userId="dc30f4bf-33af-43bd-8a93-22fb8b326249" providerId="ADAL" clId="{53EE1CAE-723C-4E22-9F79-66AE22FDFE07}" dt="2021-09-21T13:41:55.104" v="3813" actId="478"/>
          <ac:cxnSpMkLst>
            <pc:docMk/>
            <pc:sldMk cId="3947101706" sldId="5981"/>
            <ac:cxnSpMk id="30" creationId="{B1E4BC5F-B672-4617-BD3E-E73B39CBDC73}"/>
          </ac:cxnSpMkLst>
        </pc:cxnChg>
      </pc:sldChg>
      <pc:sldChg chg="addSp delSp modSp add mod">
        <pc:chgData name="Piotr Starczyński" userId="dc30f4bf-33af-43bd-8a93-22fb8b326249" providerId="ADAL" clId="{53EE1CAE-723C-4E22-9F79-66AE22FDFE07}" dt="2021-09-21T13:58:06.968" v="4007" actId="20577"/>
        <pc:sldMkLst>
          <pc:docMk/>
          <pc:sldMk cId="477434799" sldId="5982"/>
        </pc:sldMkLst>
        <pc:spChg chg="mod">
          <ac:chgData name="Piotr Starczyński" userId="dc30f4bf-33af-43bd-8a93-22fb8b326249" providerId="ADAL" clId="{53EE1CAE-723C-4E22-9F79-66AE22FDFE07}" dt="2021-09-21T13:58:06.968" v="4007" actId="20577"/>
          <ac:spMkLst>
            <pc:docMk/>
            <pc:sldMk cId="477434799" sldId="5982"/>
            <ac:spMk id="12" creationId="{3FCA2796-1BBD-43CD-82EA-36447A609BF7}"/>
          </ac:spMkLst>
        </pc:spChg>
        <pc:picChg chg="add mod">
          <ac:chgData name="Piotr Starczyński" userId="dc30f4bf-33af-43bd-8a93-22fb8b326249" providerId="ADAL" clId="{53EE1CAE-723C-4E22-9F79-66AE22FDFE07}" dt="2021-09-21T13:58:00.220" v="3984" actId="1076"/>
          <ac:picMkLst>
            <pc:docMk/>
            <pc:sldMk cId="477434799" sldId="5982"/>
            <ac:picMk id="8" creationId="{193A9C14-F6CC-456E-9518-1D0A1B67E607}"/>
          </ac:picMkLst>
        </pc:picChg>
        <pc:picChg chg="del">
          <ac:chgData name="Piotr Starczyński" userId="dc30f4bf-33af-43bd-8a93-22fb8b326249" providerId="ADAL" clId="{53EE1CAE-723C-4E22-9F79-66AE22FDFE07}" dt="2021-09-21T13:57:54.310" v="3982" actId="478"/>
          <ac:picMkLst>
            <pc:docMk/>
            <pc:sldMk cId="477434799" sldId="5982"/>
            <ac:picMk id="9" creationId="{4D10ED68-851D-4DAD-A970-6EAC83BBB753}"/>
          </ac:picMkLst>
        </pc:picChg>
      </pc:sldChg>
      <pc:sldChg chg="addSp delSp modSp add del mod delAnim">
        <pc:chgData name="Piotr Starczyński" userId="dc30f4bf-33af-43bd-8a93-22fb8b326249" providerId="ADAL" clId="{53EE1CAE-723C-4E22-9F79-66AE22FDFE07}" dt="2021-09-21T13:55:55.379" v="3969" actId="47"/>
        <pc:sldMkLst>
          <pc:docMk/>
          <pc:sldMk cId="1156733427" sldId="5982"/>
        </pc:sldMkLst>
        <pc:spChg chg="del">
          <ac:chgData name="Piotr Starczyński" userId="dc30f4bf-33af-43bd-8a93-22fb8b326249" providerId="ADAL" clId="{53EE1CAE-723C-4E22-9F79-66AE22FDFE07}" dt="2021-09-21T13:51:24.647" v="3950" actId="478"/>
          <ac:spMkLst>
            <pc:docMk/>
            <pc:sldMk cId="1156733427" sldId="5982"/>
            <ac:spMk id="21" creationId="{75FB036F-E566-498E-B4B1-4B3FF21401C1}"/>
          </ac:spMkLst>
        </pc:spChg>
        <pc:spChg chg="del">
          <ac:chgData name="Piotr Starczyński" userId="dc30f4bf-33af-43bd-8a93-22fb8b326249" providerId="ADAL" clId="{53EE1CAE-723C-4E22-9F79-66AE22FDFE07}" dt="2021-09-21T13:51:24.094" v="3949" actId="478"/>
          <ac:spMkLst>
            <pc:docMk/>
            <pc:sldMk cId="1156733427" sldId="5982"/>
            <ac:spMk id="22" creationId="{2CEDB298-E435-41BA-A89E-998331B3355D}"/>
          </ac:spMkLst>
        </pc:spChg>
        <pc:spChg chg="del">
          <ac:chgData name="Piotr Starczyński" userId="dc30f4bf-33af-43bd-8a93-22fb8b326249" providerId="ADAL" clId="{53EE1CAE-723C-4E22-9F79-66AE22FDFE07}" dt="2021-09-21T13:51:28.047" v="3953" actId="478"/>
          <ac:spMkLst>
            <pc:docMk/>
            <pc:sldMk cId="1156733427" sldId="5982"/>
            <ac:spMk id="23" creationId="{7650906D-A3B1-4C22-901E-82E5B84B422F}"/>
          </ac:spMkLst>
        </pc:spChg>
        <pc:spChg chg="del">
          <ac:chgData name="Piotr Starczyński" userId="dc30f4bf-33af-43bd-8a93-22fb8b326249" providerId="ADAL" clId="{53EE1CAE-723C-4E22-9F79-66AE22FDFE07}" dt="2021-09-21T13:51:26.824" v="3952" actId="478"/>
          <ac:spMkLst>
            <pc:docMk/>
            <pc:sldMk cId="1156733427" sldId="5982"/>
            <ac:spMk id="25" creationId="{C37A7585-6644-4BBE-B627-AA0CB698F4EB}"/>
          </ac:spMkLst>
        </pc:spChg>
        <pc:spChg chg="del">
          <ac:chgData name="Piotr Starczyński" userId="dc30f4bf-33af-43bd-8a93-22fb8b326249" providerId="ADAL" clId="{53EE1CAE-723C-4E22-9F79-66AE22FDFE07}" dt="2021-09-21T13:51:29.095" v="3954" actId="478"/>
          <ac:spMkLst>
            <pc:docMk/>
            <pc:sldMk cId="1156733427" sldId="5982"/>
            <ac:spMk id="26" creationId="{F1A67C32-E3B5-4EE1-9445-03F9E0553D24}"/>
          </ac:spMkLst>
        </pc:spChg>
        <pc:spChg chg="del">
          <ac:chgData name="Piotr Starczyński" userId="dc30f4bf-33af-43bd-8a93-22fb8b326249" providerId="ADAL" clId="{53EE1CAE-723C-4E22-9F79-66AE22FDFE07}" dt="2021-09-21T13:51:25.471" v="3951" actId="478"/>
          <ac:spMkLst>
            <pc:docMk/>
            <pc:sldMk cId="1156733427" sldId="5982"/>
            <ac:spMk id="27" creationId="{5A0DF1CF-32CD-4D2C-8691-B0E41648F256}"/>
          </ac:spMkLst>
        </pc:spChg>
        <pc:picChg chg="del">
          <ac:chgData name="Piotr Starczyński" userId="dc30f4bf-33af-43bd-8a93-22fb8b326249" providerId="ADAL" clId="{53EE1CAE-723C-4E22-9F79-66AE22FDFE07}" dt="2021-09-21T13:51:15.425" v="3946" actId="478"/>
          <ac:picMkLst>
            <pc:docMk/>
            <pc:sldMk cId="1156733427" sldId="5982"/>
            <ac:picMk id="4" creationId="{61F2AFB3-3284-414F-827E-46E4FC338F7A}"/>
          </ac:picMkLst>
        </pc:picChg>
        <pc:picChg chg="add mod">
          <ac:chgData name="Piotr Starczyński" userId="dc30f4bf-33af-43bd-8a93-22fb8b326249" providerId="ADAL" clId="{53EE1CAE-723C-4E22-9F79-66AE22FDFE07}" dt="2021-09-21T13:51:33.112" v="3956" actId="1076"/>
          <ac:picMkLst>
            <pc:docMk/>
            <pc:sldMk cId="1156733427" sldId="5982"/>
            <ac:picMk id="18" creationId="{CAA2343B-06C7-4407-927D-BA5F54956F2B}"/>
          </ac:picMkLst>
        </pc:picChg>
        <pc:cxnChg chg="del mod">
          <ac:chgData name="Piotr Starczyński" userId="dc30f4bf-33af-43bd-8a93-22fb8b326249" providerId="ADAL" clId="{53EE1CAE-723C-4E22-9F79-66AE22FDFE07}" dt="2021-09-21T13:51:30.437" v="3955" actId="478"/>
          <ac:cxnSpMkLst>
            <pc:docMk/>
            <pc:sldMk cId="1156733427" sldId="5982"/>
            <ac:cxnSpMk id="28" creationId="{432000E2-4449-47EB-8744-F485865E7EF0}"/>
          </ac:cxnSpMkLst>
        </pc:cxnChg>
        <pc:cxnChg chg="del mod">
          <ac:chgData name="Piotr Starczyński" userId="dc30f4bf-33af-43bd-8a93-22fb8b326249" providerId="ADAL" clId="{53EE1CAE-723C-4E22-9F79-66AE22FDFE07}" dt="2021-09-21T13:51:30.437" v="3955" actId="478"/>
          <ac:cxnSpMkLst>
            <pc:docMk/>
            <pc:sldMk cId="1156733427" sldId="5982"/>
            <ac:cxnSpMk id="29" creationId="{50A2EF62-053C-4295-8074-25A558ED13CC}"/>
          </ac:cxnSpMkLst>
        </pc:cxnChg>
        <pc:cxnChg chg="del mod">
          <ac:chgData name="Piotr Starczyński" userId="dc30f4bf-33af-43bd-8a93-22fb8b326249" providerId="ADAL" clId="{53EE1CAE-723C-4E22-9F79-66AE22FDFE07}" dt="2021-09-21T13:51:30.437" v="3955" actId="478"/>
          <ac:cxnSpMkLst>
            <pc:docMk/>
            <pc:sldMk cId="1156733427" sldId="5982"/>
            <ac:cxnSpMk id="30" creationId="{1B3546FA-15CE-4258-AB6B-1AC6DB94E9C7}"/>
          </ac:cxnSpMkLst>
        </pc:cxnChg>
      </pc:sldChg>
      <pc:sldChg chg="add del">
        <pc:chgData name="Piotr Starczyński" userId="dc30f4bf-33af-43bd-8a93-22fb8b326249" providerId="ADAL" clId="{53EE1CAE-723C-4E22-9F79-66AE22FDFE07}" dt="2021-09-21T13:51:10.100" v="3944"/>
        <pc:sldMkLst>
          <pc:docMk/>
          <pc:sldMk cId="1982645584" sldId="5982"/>
        </pc:sldMkLst>
      </pc:sldChg>
      <pc:sldChg chg="addSp delSp modSp add mod delAnim modAnim modNotesTx">
        <pc:chgData name="Piotr Starczyński" userId="dc30f4bf-33af-43bd-8a93-22fb8b326249" providerId="ADAL" clId="{53EE1CAE-723C-4E22-9F79-66AE22FDFE07}" dt="2021-09-21T15:47:14.716" v="4236"/>
        <pc:sldMkLst>
          <pc:docMk/>
          <pc:sldMk cId="3795874789" sldId="5983"/>
        </pc:sldMkLst>
        <pc:spChg chg="mod">
          <ac:chgData name="Piotr Starczyński" userId="dc30f4bf-33af-43bd-8a93-22fb8b326249" providerId="ADAL" clId="{53EE1CAE-723C-4E22-9F79-66AE22FDFE07}" dt="2021-09-21T15:42:55.723" v="4135" actId="20577"/>
          <ac:spMkLst>
            <pc:docMk/>
            <pc:sldMk cId="3795874789" sldId="5983"/>
            <ac:spMk id="10" creationId="{48910E9F-5488-4592-8C46-113182094733}"/>
          </ac:spMkLst>
        </pc:spChg>
        <pc:spChg chg="mod">
          <ac:chgData name="Piotr Starczyński" userId="dc30f4bf-33af-43bd-8a93-22fb8b326249" providerId="ADAL" clId="{53EE1CAE-723C-4E22-9F79-66AE22FDFE07}" dt="2021-09-21T15:43:04.180" v="4138" actId="20577"/>
          <ac:spMkLst>
            <pc:docMk/>
            <pc:sldMk cId="3795874789" sldId="5983"/>
            <ac:spMk id="35" creationId="{DCD77F1D-5913-45DF-9D44-E36E1EAAA634}"/>
          </ac:spMkLst>
        </pc:spChg>
        <pc:spChg chg="mod topLvl">
          <ac:chgData name="Piotr Starczyński" userId="dc30f4bf-33af-43bd-8a93-22fb8b326249" providerId="ADAL" clId="{53EE1CAE-723C-4E22-9F79-66AE22FDFE07}" dt="2021-09-21T15:47:14.686" v="4235" actId="165"/>
          <ac:spMkLst>
            <pc:docMk/>
            <pc:sldMk cId="3795874789" sldId="5983"/>
            <ac:spMk id="37" creationId="{14FD2533-91F5-4D4C-95CE-98880206519B}"/>
          </ac:spMkLst>
        </pc:spChg>
        <pc:spChg chg="add mod topLvl">
          <ac:chgData name="Piotr Starczyński" userId="dc30f4bf-33af-43bd-8a93-22fb8b326249" providerId="ADAL" clId="{53EE1CAE-723C-4E22-9F79-66AE22FDFE07}" dt="2021-09-21T15:47:14.686" v="4235" actId="165"/>
          <ac:spMkLst>
            <pc:docMk/>
            <pc:sldMk cId="3795874789" sldId="5983"/>
            <ac:spMk id="39" creationId="{0346FFD3-A343-4545-9FA9-9E3C541ECFF8}"/>
          </ac:spMkLst>
        </pc:spChg>
        <pc:spChg chg="mod">
          <ac:chgData name="Piotr Starczyński" userId="dc30f4bf-33af-43bd-8a93-22fb8b326249" providerId="ADAL" clId="{53EE1CAE-723C-4E22-9F79-66AE22FDFE07}" dt="2021-09-21T15:42:21.577" v="4085" actId="1076"/>
          <ac:spMkLst>
            <pc:docMk/>
            <pc:sldMk cId="3795874789" sldId="5983"/>
            <ac:spMk id="40" creationId="{0197AB3F-92AF-4A1E-9BFA-151094B777A1}"/>
          </ac:spMkLst>
        </pc:spChg>
        <pc:spChg chg="del">
          <ac:chgData name="Piotr Starczyński" userId="dc30f4bf-33af-43bd-8a93-22fb8b326249" providerId="ADAL" clId="{53EE1CAE-723C-4E22-9F79-66AE22FDFE07}" dt="2021-09-21T15:42:33.339" v="4089" actId="478"/>
          <ac:spMkLst>
            <pc:docMk/>
            <pc:sldMk cId="3795874789" sldId="5983"/>
            <ac:spMk id="44" creationId="{904E1596-5B7D-4250-8D71-412A1C8EB8E9}"/>
          </ac:spMkLst>
        </pc:spChg>
        <pc:spChg chg="del">
          <ac:chgData name="Piotr Starczyński" userId="dc30f4bf-33af-43bd-8a93-22fb8b326249" providerId="ADAL" clId="{53EE1CAE-723C-4E22-9F79-66AE22FDFE07}" dt="2021-09-21T15:42:31.952" v="4087" actId="478"/>
          <ac:spMkLst>
            <pc:docMk/>
            <pc:sldMk cId="3795874789" sldId="5983"/>
            <ac:spMk id="47" creationId="{4AF035E7-6FE0-4F32-8CD0-F5FE886CAC62}"/>
          </ac:spMkLst>
        </pc:spChg>
        <pc:spChg chg="del">
          <ac:chgData name="Piotr Starczyński" userId="dc30f4bf-33af-43bd-8a93-22fb8b326249" providerId="ADAL" clId="{53EE1CAE-723C-4E22-9F79-66AE22FDFE07}" dt="2021-09-21T15:43:25.851" v="4142" actId="478"/>
          <ac:spMkLst>
            <pc:docMk/>
            <pc:sldMk cId="3795874789" sldId="5983"/>
            <ac:spMk id="51" creationId="{DA3664D0-0B4F-426F-9749-4D2634DAD604}"/>
          </ac:spMkLst>
        </pc:spChg>
        <pc:spChg chg="del">
          <ac:chgData name="Piotr Starczyński" userId="dc30f4bf-33af-43bd-8a93-22fb8b326249" providerId="ADAL" clId="{53EE1CAE-723C-4E22-9F79-66AE22FDFE07}" dt="2021-09-21T15:43:29.760" v="4144" actId="478"/>
          <ac:spMkLst>
            <pc:docMk/>
            <pc:sldMk cId="3795874789" sldId="5983"/>
            <ac:spMk id="61" creationId="{261C3904-5971-4A50-906F-90546BF86E1D}"/>
          </ac:spMkLst>
        </pc:spChg>
        <pc:spChg chg="mod topLvl">
          <ac:chgData name="Piotr Starczyński" userId="dc30f4bf-33af-43bd-8a93-22fb8b326249" providerId="ADAL" clId="{53EE1CAE-723C-4E22-9F79-66AE22FDFE07}" dt="2021-09-21T15:47:14.686" v="4235" actId="165"/>
          <ac:spMkLst>
            <pc:docMk/>
            <pc:sldMk cId="3795874789" sldId="5983"/>
            <ac:spMk id="70" creationId="{096F8410-8360-46D3-A03A-8271EC3019B4}"/>
          </ac:spMkLst>
        </pc:spChg>
        <pc:grpChg chg="del">
          <ac:chgData name="Piotr Starczyński" userId="dc30f4bf-33af-43bd-8a93-22fb8b326249" providerId="ADAL" clId="{53EE1CAE-723C-4E22-9F79-66AE22FDFE07}" dt="2021-09-21T15:43:30.500" v="4145" actId="478"/>
          <ac:grpSpMkLst>
            <pc:docMk/>
            <pc:sldMk cId="3795874789" sldId="5983"/>
            <ac:grpSpMk id="57" creationId="{E6C536F8-5B07-451B-87F7-15D1393E85C9}"/>
          </ac:grpSpMkLst>
        </pc:grpChg>
        <pc:grpChg chg="add del mod">
          <ac:chgData name="Piotr Starczyński" userId="dc30f4bf-33af-43bd-8a93-22fb8b326249" providerId="ADAL" clId="{53EE1CAE-723C-4E22-9F79-66AE22FDFE07}" dt="2021-09-21T15:47:14.686" v="4235" actId="165"/>
          <ac:grpSpMkLst>
            <pc:docMk/>
            <pc:sldMk cId="3795874789" sldId="5983"/>
            <ac:grpSpMk id="92" creationId="{AB77121B-B46E-47DD-B91A-27E1B4C7150F}"/>
          </ac:grpSpMkLst>
        </pc:grpChg>
        <pc:grpChg chg="mod">
          <ac:chgData name="Piotr Starczyński" userId="dc30f4bf-33af-43bd-8a93-22fb8b326249" providerId="ADAL" clId="{53EE1CAE-723C-4E22-9F79-66AE22FDFE07}" dt="2021-09-21T15:47:14.285" v="4224" actId="14100"/>
          <ac:grpSpMkLst>
            <pc:docMk/>
            <pc:sldMk cId="3795874789" sldId="5983"/>
            <ac:grpSpMk id="94" creationId="{1AAD7FB0-F2CB-4CBC-BB5D-9CC88C6766BB}"/>
          </ac:grpSpMkLst>
        </pc:grpChg>
        <pc:picChg chg="del">
          <ac:chgData name="Piotr Starczyński" userId="dc30f4bf-33af-43bd-8a93-22fb8b326249" providerId="ADAL" clId="{53EE1CAE-723C-4E22-9F79-66AE22FDFE07}" dt="2021-09-21T15:42:11.749" v="4030" actId="478"/>
          <ac:picMkLst>
            <pc:docMk/>
            <pc:sldMk cId="3795874789" sldId="5983"/>
            <ac:picMk id="15" creationId="{6E180B7F-4440-48C1-A18C-38C36824120C}"/>
          </ac:picMkLst>
        </pc:picChg>
        <pc:picChg chg="del">
          <ac:chgData name="Piotr Starczyński" userId="dc30f4bf-33af-43bd-8a93-22fb8b326249" providerId="ADAL" clId="{53EE1CAE-723C-4E22-9F79-66AE22FDFE07}" dt="2021-09-21T15:41:52.213" v="4019" actId="478"/>
          <ac:picMkLst>
            <pc:docMk/>
            <pc:sldMk cId="3795874789" sldId="5983"/>
            <ac:picMk id="26" creationId="{0917CDD7-E664-4690-88A0-6B2A00C7D656}"/>
          </ac:picMkLst>
        </pc:picChg>
        <pc:picChg chg="add mod">
          <ac:chgData name="Piotr Starczyński" userId="dc30f4bf-33af-43bd-8a93-22fb8b326249" providerId="ADAL" clId="{53EE1CAE-723C-4E22-9F79-66AE22FDFE07}" dt="2021-09-21T15:41:37.052" v="4017" actId="1076"/>
          <ac:picMkLst>
            <pc:docMk/>
            <pc:sldMk cId="3795874789" sldId="5983"/>
            <ac:picMk id="34" creationId="{D34A3C41-5AC4-4E08-AA15-BC8A436CA7E4}"/>
          </ac:picMkLst>
        </pc:picChg>
        <pc:picChg chg="add mod">
          <ac:chgData name="Piotr Starczyński" userId="dc30f4bf-33af-43bd-8a93-22fb8b326249" providerId="ADAL" clId="{53EE1CAE-723C-4E22-9F79-66AE22FDFE07}" dt="2021-09-21T15:41:59.759" v="4023" actId="1076"/>
          <ac:picMkLst>
            <pc:docMk/>
            <pc:sldMk cId="3795874789" sldId="5983"/>
            <ac:picMk id="38" creationId="{F7025B46-FCD4-4BC2-9352-C7CD941901CB}"/>
          </ac:picMkLst>
        </pc:picChg>
        <pc:picChg chg="del">
          <ac:chgData name="Piotr Starczyński" userId="dc30f4bf-33af-43bd-8a93-22fb8b326249" providerId="ADAL" clId="{53EE1CAE-723C-4E22-9F79-66AE22FDFE07}" dt="2021-09-21T15:42:32.699" v="4088" actId="478"/>
          <ac:picMkLst>
            <pc:docMk/>
            <pc:sldMk cId="3795874789" sldId="5983"/>
            <ac:picMk id="45" creationId="{7AE18426-905E-41CA-9E88-531572FC23D4}"/>
          </ac:picMkLst>
        </pc:picChg>
        <pc:picChg chg="del">
          <ac:chgData name="Piotr Starczyński" userId="dc30f4bf-33af-43bd-8a93-22fb8b326249" providerId="ADAL" clId="{53EE1CAE-723C-4E22-9F79-66AE22FDFE07}" dt="2021-09-21T15:41:15.813" v="4010" actId="478"/>
          <ac:picMkLst>
            <pc:docMk/>
            <pc:sldMk cId="3795874789" sldId="5983"/>
            <ac:picMk id="62" creationId="{B279D18F-BF3A-4DAD-AEB9-5EEE60A96206}"/>
          </ac:picMkLst>
        </pc:picChg>
        <pc:cxnChg chg="add del mod">
          <ac:chgData name="Piotr Starczyński" userId="dc30f4bf-33af-43bd-8a93-22fb8b326249" providerId="ADAL" clId="{53EE1CAE-723C-4E22-9F79-66AE22FDFE07}" dt="2021-09-21T15:47:14.626" v="4233" actId="14100"/>
          <ac:cxnSpMkLst>
            <pc:docMk/>
            <pc:sldMk cId="3795874789" sldId="5983"/>
            <ac:cxnSpMk id="41" creationId="{022CBA1D-30EE-41D6-9333-EDFADE76D383}"/>
          </ac:cxnSpMkLst>
        </pc:cxnChg>
        <pc:cxnChg chg="del mod">
          <ac:chgData name="Piotr Starczyński" userId="dc30f4bf-33af-43bd-8a93-22fb8b326249" providerId="ADAL" clId="{53EE1CAE-723C-4E22-9F79-66AE22FDFE07}" dt="2021-09-21T15:43:26.640" v="4143" actId="478"/>
          <ac:cxnSpMkLst>
            <pc:docMk/>
            <pc:sldMk cId="3795874789" sldId="5983"/>
            <ac:cxnSpMk id="49" creationId="{492FB3CB-E00A-45C4-BE43-FF473A35A796}"/>
          </ac:cxnSpMkLst>
        </pc:cxnChg>
        <pc:cxnChg chg="mod">
          <ac:chgData name="Piotr Starczyński" userId="dc30f4bf-33af-43bd-8a93-22fb8b326249" providerId="ADAL" clId="{53EE1CAE-723C-4E22-9F79-66AE22FDFE07}" dt="2021-09-21T15:42:24.344" v="4086" actId="14100"/>
          <ac:cxnSpMkLst>
            <pc:docMk/>
            <pc:sldMk cId="3795874789" sldId="5983"/>
            <ac:cxnSpMk id="56" creationId="{D8AC6670-5751-4588-AA43-563C80687ACD}"/>
          </ac:cxnSpMkLst>
        </pc:cxnChg>
        <pc:cxnChg chg="mod">
          <ac:chgData name="Piotr Starczyński" userId="dc30f4bf-33af-43bd-8a93-22fb8b326249" providerId="ADAL" clId="{53EE1CAE-723C-4E22-9F79-66AE22FDFE07}" dt="2021-09-21T15:41:52.213" v="4019" actId="478"/>
          <ac:cxnSpMkLst>
            <pc:docMk/>
            <pc:sldMk cId="3795874789" sldId="5983"/>
            <ac:cxnSpMk id="73" creationId="{9792D955-6DBF-4CCB-A061-7086DE7A1D63}"/>
          </ac:cxnSpMkLst>
        </pc:cxnChg>
      </pc:sldChg>
      <pc:sldChg chg="addSp delSp modSp add mod delAnim modNotesTx">
        <pc:chgData name="Piotr Starczyński" userId="dc30f4bf-33af-43bd-8a93-22fb8b326249" providerId="ADAL" clId="{53EE1CAE-723C-4E22-9F79-66AE22FDFE07}" dt="2021-09-21T15:47:14.846" v="4240" actId="20577"/>
        <pc:sldMkLst>
          <pc:docMk/>
          <pc:sldMk cId="1071879913" sldId="5984"/>
        </pc:sldMkLst>
        <pc:spChg chg="add mod">
          <ac:chgData name="Piotr Starczyński" userId="dc30f4bf-33af-43bd-8a93-22fb8b326249" providerId="ADAL" clId="{53EE1CAE-723C-4E22-9F79-66AE22FDFE07}" dt="2021-09-21T15:47:14.277" v="4223" actId="20577"/>
          <ac:spMkLst>
            <pc:docMk/>
            <pc:sldMk cId="1071879913" sldId="5984"/>
            <ac:spMk id="25" creationId="{488C923B-E240-4C1B-9BDB-DAAD99B3C49F}"/>
          </ac:spMkLst>
        </pc:spChg>
        <pc:spChg chg="del">
          <ac:chgData name="Piotr Starczyński" userId="dc30f4bf-33af-43bd-8a93-22fb8b326249" providerId="ADAL" clId="{53EE1CAE-723C-4E22-9F79-66AE22FDFE07}" dt="2021-09-21T15:44:20.952" v="4153" actId="478"/>
          <ac:spMkLst>
            <pc:docMk/>
            <pc:sldMk cId="1071879913" sldId="5984"/>
            <ac:spMk id="40" creationId="{0197AB3F-92AF-4A1E-9BFA-151094B777A1}"/>
          </ac:spMkLst>
        </pc:spChg>
        <pc:spChg chg="del">
          <ac:chgData name="Piotr Starczyński" userId="dc30f4bf-33af-43bd-8a93-22fb8b326249" providerId="ADAL" clId="{53EE1CAE-723C-4E22-9F79-66AE22FDFE07}" dt="2021-09-21T15:44:20.952" v="4153" actId="478"/>
          <ac:spMkLst>
            <pc:docMk/>
            <pc:sldMk cId="1071879913" sldId="5984"/>
            <ac:spMk id="96" creationId="{EEE4CE6B-685E-4289-BBBD-11D0FA4D34ED}"/>
          </ac:spMkLst>
        </pc:spChg>
        <pc:grpChg chg="del">
          <ac:chgData name="Piotr Starczyński" userId="dc30f4bf-33af-43bd-8a93-22fb8b326249" providerId="ADAL" clId="{53EE1CAE-723C-4E22-9F79-66AE22FDFE07}" dt="2021-09-21T15:44:20.952" v="4153" actId="478"/>
          <ac:grpSpMkLst>
            <pc:docMk/>
            <pc:sldMk cId="1071879913" sldId="5984"/>
            <ac:grpSpMk id="92" creationId="{AB77121B-B46E-47DD-B91A-27E1B4C7150F}"/>
          </ac:grpSpMkLst>
        </pc:grpChg>
        <pc:grpChg chg="del">
          <ac:chgData name="Piotr Starczyński" userId="dc30f4bf-33af-43bd-8a93-22fb8b326249" providerId="ADAL" clId="{53EE1CAE-723C-4E22-9F79-66AE22FDFE07}" dt="2021-09-21T15:44:20.952" v="4153" actId="478"/>
          <ac:grpSpMkLst>
            <pc:docMk/>
            <pc:sldMk cId="1071879913" sldId="5984"/>
            <ac:grpSpMk id="94" creationId="{1AAD7FB0-F2CB-4CBC-BB5D-9CC88C6766BB}"/>
          </ac:grpSpMkLst>
        </pc:grpChg>
        <pc:picChg chg="del">
          <ac:chgData name="Piotr Starczyński" userId="dc30f4bf-33af-43bd-8a93-22fb8b326249" providerId="ADAL" clId="{53EE1CAE-723C-4E22-9F79-66AE22FDFE07}" dt="2021-09-21T15:44:20.952" v="4153" actId="478"/>
          <ac:picMkLst>
            <pc:docMk/>
            <pc:sldMk cId="1071879913" sldId="5984"/>
            <ac:picMk id="23" creationId="{BEC66C8A-CA85-4D75-BF7C-69B43663C2D8}"/>
          </ac:picMkLst>
        </pc:picChg>
        <pc:picChg chg="del">
          <ac:chgData name="Piotr Starczyński" userId="dc30f4bf-33af-43bd-8a93-22fb8b326249" providerId="ADAL" clId="{53EE1CAE-723C-4E22-9F79-66AE22FDFE07}" dt="2021-09-21T15:44:20.952" v="4153" actId="478"/>
          <ac:picMkLst>
            <pc:docMk/>
            <pc:sldMk cId="1071879913" sldId="5984"/>
            <ac:picMk id="38" creationId="{F7025B46-FCD4-4BC2-9352-C7CD941901CB}"/>
          </ac:picMkLst>
        </pc:picChg>
        <pc:picChg chg="del">
          <ac:chgData name="Piotr Starczyński" userId="dc30f4bf-33af-43bd-8a93-22fb8b326249" providerId="ADAL" clId="{53EE1CAE-723C-4E22-9F79-66AE22FDFE07}" dt="2021-09-21T15:44:20.952" v="4153" actId="478"/>
          <ac:picMkLst>
            <pc:docMk/>
            <pc:sldMk cId="1071879913" sldId="5984"/>
            <ac:picMk id="46" creationId="{4250E990-16E1-4DCD-8348-6F5366C7D50A}"/>
          </ac:picMkLst>
        </pc:picChg>
        <pc:picChg chg="del">
          <ac:chgData name="Piotr Starczyński" userId="dc30f4bf-33af-43bd-8a93-22fb8b326249" providerId="ADAL" clId="{53EE1CAE-723C-4E22-9F79-66AE22FDFE07}" dt="2021-09-21T15:44:20.952" v="4153" actId="478"/>
          <ac:picMkLst>
            <pc:docMk/>
            <pc:sldMk cId="1071879913" sldId="5984"/>
            <ac:picMk id="52" creationId="{5EFB363F-09E3-44A3-8B77-925074DC74E8}"/>
          </ac:picMkLst>
        </pc:picChg>
        <pc:picChg chg="del">
          <ac:chgData name="Piotr Starczyński" userId="dc30f4bf-33af-43bd-8a93-22fb8b326249" providerId="ADAL" clId="{53EE1CAE-723C-4E22-9F79-66AE22FDFE07}" dt="2021-09-21T15:44:20.952" v="4153" actId="478"/>
          <ac:picMkLst>
            <pc:docMk/>
            <pc:sldMk cId="1071879913" sldId="5984"/>
            <ac:picMk id="100" creationId="{6654D7CA-0095-4AA3-93C7-8A51CE9B56F4}"/>
          </ac:picMkLst>
        </pc:picChg>
        <pc:cxnChg chg="del mod">
          <ac:chgData name="Piotr Starczyński" userId="dc30f4bf-33af-43bd-8a93-22fb8b326249" providerId="ADAL" clId="{53EE1CAE-723C-4E22-9F79-66AE22FDFE07}" dt="2021-09-21T15:44:20.952" v="4153" actId="478"/>
          <ac:cxnSpMkLst>
            <pc:docMk/>
            <pc:sldMk cId="1071879913" sldId="5984"/>
            <ac:cxnSpMk id="48" creationId="{849A5B22-3D92-4814-A541-C3F1235CE035}"/>
          </ac:cxnSpMkLst>
        </pc:cxnChg>
        <pc:cxnChg chg="del mod">
          <ac:chgData name="Piotr Starczyński" userId="dc30f4bf-33af-43bd-8a93-22fb8b326249" providerId="ADAL" clId="{53EE1CAE-723C-4E22-9F79-66AE22FDFE07}" dt="2021-09-21T15:44:20.952" v="4153" actId="478"/>
          <ac:cxnSpMkLst>
            <pc:docMk/>
            <pc:sldMk cId="1071879913" sldId="5984"/>
            <ac:cxnSpMk id="56" creationId="{D8AC6670-5751-4588-AA43-563C80687ACD}"/>
          </ac:cxnSpMkLst>
        </pc:cxnChg>
        <pc:cxnChg chg="del mod">
          <ac:chgData name="Piotr Starczyński" userId="dc30f4bf-33af-43bd-8a93-22fb8b326249" providerId="ADAL" clId="{53EE1CAE-723C-4E22-9F79-66AE22FDFE07}" dt="2021-09-21T15:44:20.952" v="4153" actId="478"/>
          <ac:cxnSpMkLst>
            <pc:docMk/>
            <pc:sldMk cId="1071879913" sldId="5984"/>
            <ac:cxnSpMk id="73" creationId="{9792D955-6DBF-4CCB-A061-7086DE7A1D63}"/>
          </ac:cxnSpMkLst>
        </pc:cxnChg>
      </pc:sldChg>
      <pc:sldChg chg="addSp delSp modSp add del mod modNotesTx">
        <pc:chgData name="Piotr Starczyński" userId="dc30f4bf-33af-43bd-8a93-22fb8b326249" providerId="ADAL" clId="{53EE1CAE-723C-4E22-9F79-66AE22FDFE07}" dt="2021-09-21T15:48:27.285" v="4248" actId="20577"/>
        <pc:sldMkLst>
          <pc:docMk/>
          <pc:sldMk cId="718842160" sldId="5985"/>
        </pc:sldMkLst>
        <pc:spChg chg="mod">
          <ac:chgData name="Piotr Starczyński" userId="dc30f4bf-33af-43bd-8a93-22fb8b326249" providerId="ADAL" clId="{53EE1CAE-723C-4E22-9F79-66AE22FDFE07}" dt="2021-09-21T15:48:27.285" v="4248" actId="20577"/>
          <ac:spMkLst>
            <pc:docMk/>
            <pc:sldMk cId="718842160" sldId="5985"/>
            <ac:spMk id="10" creationId="{48910E9F-5488-4592-8C46-113182094733}"/>
          </ac:spMkLst>
        </pc:spChg>
        <pc:spChg chg="del">
          <ac:chgData name="Piotr Starczyński" userId="dc30f4bf-33af-43bd-8a93-22fb8b326249" providerId="ADAL" clId="{53EE1CAE-723C-4E22-9F79-66AE22FDFE07}" dt="2021-09-21T15:47:19.573" v="4241" actId="478"/>
          <ac:spMkLst>
            <pc:docMk/>
            <pc:sldMk cId="718842160" sldId="5985"/>
            <ac:spMk id="25" creationId="{488C923B-E240-4C1B-9BDB-DAAD99B3C49F}"/>
          </ac:spMkLst>
        </pc:spChg>
        <pc:picChg chg="add mod">
          <ac:chgData name="Piotr Starczyński" userId="dc30f4bf-33af-43bd-8a93-22fb8b326249" providerId="ADAL" clId="{53EE1CAE-723C-4E22-9F79-66AE22FDFE07}" dt="2021-09-21T15:48:20.927" v="4243" actId="1076"/>
          <ac:picMkLst>
            <pc:docMk/>
            <pc:sldMk cId="718842160" sldId="5985"/>
            <ac:picMk id="4" creationId="{587C4B6E-2CC0-4AD8-B36A-8CE566DFAB63}"/>
          </ac:picMkLst>
        </pc:picChg>
      </pc:sldChg>
      <pc:sldChg chg="addSp delSp modSp add mod">
        <pc:chgData name="Piotr Starczyński" userId="dc30f4bf-33af-43bd-8a93-22fb8b326249" providerId="ADAL" clId="{53EE1CAE-723C-4E22-9F79-66AE22FDFE07}" dt="2021-09-21T15:53:08.374" v="4269" actId="20577"/>
        <pc:sldMkLst>
          <pc:docMk/>
          <pc:sldMk cId="2335879119" sldId="5986"/>
        </pc:sldMkLst>
        <pc:spChg chg="mod">
          <ac:chgData name="Piotr Starczyński" userId="dc30f4bf-33af-43bd-8a93-22fb8b326249" providerId="ADAL" clId="{53EE1CAE-723C-4E22-9F79-66AE22FDFE07}" dt="2021-09-21T15:53:08.374" v="4269" actId="20577"/>
          <ac:spMkLst>
            <pc:docMk/>
            <pc:sldMk cId="2335879119" sldId="5986"/>
            <ac:spMk id="10" creationId="{48910E9F-5488-4592-8C46-113182094733}"/>
          </ac:spMkLst>
        </pc:spChg>
        <pc:picChg chg="del">
          <ac:chgData name="Piotr Starczyński" userId="dc30f4bf-33af-43bd-8a93-22fb8b326249" providerId="ADAL" clId="{53EE1CAE-723C-4E22-9F79-66AE22FDFE07}" dt="2021-09-21T15:48:32.849" v="4250" actId="478"/>
          <ac:picMkLst>
            <pc:docMk/>
            <pc:sldMk cId="2335879119" sldId="5986"/>
            <ac:picMk id="4" creationId="{587C4B6E-2CC0-4AD8-B36A-8CE566DFAB63}"/>
          </ac:picMkLst>
        </pc:picChg>
        <pc:picChg chg="add mod">
          <ac:chgData name="Piotr Starczyński" userId="dc30f4bf-33af-43bd-8a93-22fb8b326249" providerId="ADAL" clId="{53EE1CAE-723C-4E22-9F79-66AE22FDFE07}" dt="2021-09-21T15:52:56.918" v="4253" actId="1076"/>
          <ac:picMkLst>
            <pc:docMk/>
            <pc:sldMk cId="2335879119" sldId="5986"/>
            <ac:picMk id="8" creationId="{DA507275-DDEE-4566-9DF1-91BBF0229AE0}"/>
          </ac:picMkLst>
        </pc:picChg>
      </pc:sldChg>
      <pc:sldChg chg="addSp delSp modSp add mod">
        <pc:chgData name="Piotr Starczyński" userId="dc30f4bf-33af-43bd-8a93-22fb8b326249" providerId="ADAL" clId="{53EE1CAE-723C-4E22-9F79-66AE22FDFE07}" dt="2021-09-21T16:29:13.809" v="4295" actId="1076"/>
        <pc:sldMkLst>
          <pc:docMk/>
          <pc:sldMk cId="431387720" sldId="5987"/>
        </pc:sldMkLst>
        <pc:picChg chg="del mod">
          <ac:chgData name="Piotr Starczyński" userId="dc30f4bf-33af-43bd-8a93-22fb8b326249" providerId="ADAL" clId="{53EE1CAE-723C-4E22-9F79-66AE22FDFE07}" dt="2021-09-21T16:28:05.616" v="4272" actId="478"/>
          <ac:picMkLst>
            <pc:docMk/>
            <pc:sldMk cId="431387720" sldId="5987"/>
            <ac:picMk id="8" creationId="{193A9C14-F6CC-456E-9518-1D0A1B67E607}"/>
          </ac:picMkLst>
        </pc:picChg>
        <pc:picChg chg="add del mod">
          <ac:chgData name="Piotr Starczyński" userId="dc30f4bf-33af-43bd-8a93-22fb8b326249" providerId="ADAL" clId="{53EE1CAE-723C-4E22-9F79-66AE22FDFE07}" dt="2021-09-21T16:29:08.626" v="4291" actId="478"/>
          <ac:picMkLst>
            <pc:docMk/>
            <pc:sldMk cId="431387720" sldId="5987"/>
            <ac:picMk id="9" creationId="{7AE83901-8894-45A6-9DB9-2AF1C40D7FBA}"/>
          </ac:picMkLst>
        </pc:picChg>
        <pc:picChg chg="add mod">
          <ac:chgData name="Piotr Starczyński" userId="dc30f4bf-33af-43bd-8a93-22fb8b326249" providerId="ADAL" clId="{53EE1CAE-723C-4E22-9F79-66AE22FDFE07}" dt="2021-09-21T16:29:13.809" v="4295" actId="1076"/>
          <ac:picMkLst>
            <pc:docMk/>
            <pc:sldMk cId="431387720" sldId="5987"/>
            <ac:picMk id="10" creationId="{9EE9152E-A98B-4700-84D9-66CCC1EB6032}"/>
          </ac:picMkLst>
        </pc:picChg>
      </pc:sldChg>
      <pc:sldChg chg="add mod modShow">
        <pc:chgData name="Piotr Starczyński" userId="dc30f4bf-33af-43bd-8a93-22fb8b326249" providerId="ADAL" clId="{53EE1CAE-723C-4E22-9F79-66AE22FDFE07}" dt="2021-09-21T16:38:11.210" v="4300" actId="729"/>
        <pc:sldMkLst>
          <pc:docMk/>
          <pc:sldMk cId="2468987286" sldId="5988"/>
        </pc:sldMkLst>
      </pc:sldChg>
      <pc:sldChg chg="addSp delSp modSp add mod delAnim modAnim modNotesTx">
        <pc:chgData name="Piotr Starczyński" userId="dc30f4bf-33af-43bd-8a93-22fb8b326249" providerId="ADAL" clId="{53EE1CAE-723C-4E22-9F79-66AE22FDFE07}" dt="2021-09-22T13:41:43.009" v="5133" actId="1076"/>
        <pc:sldMkLst>
          <pc:docMk/>
          <pc:sldMk cId="1271202611" sldId="5989"/>
        </pc:sldMkLst>
        <pc:spChg chg="add mod">
          <ac:chgData name="Piotr Starczyński" userId="dc30f4bf-33af-43bd-8a93-22fb8b326249" providerId="ADAL" clId="{53EE1CAE-723C-4E22-9F79-66AE22FDFE07}" dt="2021-09-21T17:00:30.174" v="4534"/>
          <ac:spMkLst>
            <pc:docMk/>
            <pc:sldMk cId="1271202611" sldId="5989"/>
            <ac:spMk id="8" creationId="{3A987BA0-1DC1-4BA5-8C74-BD088CA90778}"/>
          </ac:spMkLst>
        </pc:spChg>
        <pc:spChg chg="add del mod">
          <ac:chgData name="Piotr Starczyński" userId="dc30f4bf-33af-43bd-8a93-22fb8b326249" providerId="ADAL" clId="{53EE1CAE-723C-4E22-9F79-66AE22FDFE07}" dt="2021-09-21T17:01:26.765" v="4546"/>
          <ac:spMkLst>
            <pc:docMk/>
            <pc:sldMk cId="1271202611" sldId="5989"/>
            <ac:spMk id="9" creationId="{3D43DF0E-BD36-4FEF-BA88-05AF7D3E268E}"/>
          </ac:spMkLst>
        </pc:spChg>
        <pc:spChg chg="del">
          <ac:chgData name="Piotr Starczyński" userId="dc30f4bf-33af-43bd-8a93-22fb8b326249" providerId="ADAL" clId="{53EE1CAE-723C-4E22-9F79-66AE22FDFE07}" dt="2021-09-21T17:00:09.046" v="4516" actId="478"/>
          <ac:spMkLst>
            <pc:docMk/>
            <pc:sldMk cId="1271202611" sldId="5989"/>
            <ac:spMk id="12" creationId="{3FCA2796-1BBD-43CD-82EA-36447A609BF7}"/>
          </ac:spMkLst>
        </pc:spChg>
        <pc:spChg chg="add mod">
          <ac:chgData name="Piotr Starczyński" userId="dc30f4bf-33af-43bd-8a93-22fb8b326249" providerId="ADAL" clId="{53EE1CAE-723C-4E22-9F79-66AE22FDFE07}" dt="2021-09-21T17:01:58.630" v="4551" actId="1076"/>
          <ac:spMkLst>
            <pc:docMk/>
            <pc:sldMk cId="1271202611" sldId="5989"/>
            <ac:spMk id="13" creationId="{A9E65601-50BC-49FB-BD0B-46D4E90FE0BA}"/>
          </ac:spMkLst>
        </pc:spChg>
        <pc:spChg chg="add mod">
          <ac:chgData name="Piotr Starczyński" userId="dc30f4bf-33af-43bd-8a93-22fb8b326249" providerId="ADAL" clId="{53EE1CAE-723C-4E22-9F79-66AE22FDFE07}" dt="2021-09-21T17:01:58.630" v="4551" actId="1076"/>
          <ac:spMkLst>
            <pc:docMk/>
            <pc:sldMk cId="1271202611" sldId="5989"/>
            <ac:spMk id="14" creationId="{1A7313C9-1C07-4E18-9556-4DFB18A72000}"/>
          </ac:spMkLst>
        </pc:spChg>
        <pc:spChg chg="add del mod">
          <ac:chgData name="Piotr Starczyński" userId="dc30f4bf-33af-43bd-8a93-22fb8b326249" providerId="ADAL" clId="{53EE1CAE-723C-4E22-9F79-66AE22FDFE07}" dt="2021-09-21T17:03:38.732" v="4557" actId="478"/>
          <ac:spMkLst>
            <pc:docMk/>
            <pc:sldMk cId="1271202611" sldId="5989"/>
            <ac:spMk id="15" creationId="{A317C3DC-47BE-4AD8-8E50-F6983101650C}"/>
          </ac:spMkLst>
        </pc:spChg>
        <pc:spChg chg="add mod">
          <ac:chgData name="Piotr Starczyński" userId="dc30f4bf-33af-43bd-8a93-22fb8b326249" providerId="ADAL" clId="{53EE1CAE-723C-4E22-9F79-66AE22FDFE07}" dt="2021-09-21T17:04:20.280" v="4562" actId="1076"/>
          <ac:spMkLst>
            <pc:docMk/>
            <pc:sldMk cId="1271202611" sldId="5989"/>
            <ac:spMk id="18" creationId="{9B617918-C32F-4FB7-869F-49A2F42BFB53}"/>
          </ac:spMkLst>
        </pc:spChg>
        <pc:spChg chg="add mod">
          <ac:chgData name="Piotr Starczyński" userId="dc30f4bf-33af-43bd-8a93-22fb8b326249" providerId="ADAL" clId="{53EE1CAE-723C-4E22-9F79-66AE22FDFE07}" dt="2021-09-21T17:03:59.349" v="4560" actId="1076"/>
          <ac:spMkLst>
            <pc:docMk/>
            <pc:sldMk cId="1271202611" sldId="5989"/>
            <ac:spMk id="19" creationId="{E8F2EF85-E70C-48AD-B63A-E84DE01216E4}"/>
          </ac:spMkLst>
        </pc:spChg>
        <pc:spChg chg="add mod">
          <ac:chgData name="Piotr Starczyński" userId="dc30f4bf-33af-43bd-8a93-22fb8b326249" providerId="ADAL" clId="{53EE1CAE-723C-4E22-9F79-66AE22FDFE07}" dt="2021-09-21T17:04:27.441" v="4564" actId="1076"/>
          <ac:spMkLst>
            <pc:docMk/>
            <pc:sldMk cId="1271202611" sldId="5989"/>
            <ac:spMk id="20" creationId="{CCFB9816-4700-4579-881C-055E9BBB6D84}"/>
          </ac:spMkLst>
        </pc:spChg>
        <pc:spChg chg="add mod">
          <ac:chgData name="Piotr Starczyński" userId="dc30f4bf-33af-43bd-8a93-22fb8b326249" providerId="ADAL" clId="{53EE1CAE-723C-4E22-9F79-66AE22FDFE07}" dt="2021-09-21T17:04:23.954" v="4563" actId="1076"/>
          <ac:spMkLst>
            <pc:docMk/>
            <pc:sldMk cId="1271202611" sldId="5989"/>
            <ac:spMk id="21" creationId="{2B866E8E-5EB0-4AA9-8C0F-0C011FF1374E}"/>
          </ac:spMkLst>
        </pc:spChg>
        <pc:spChg chg="add mod">
          <ac:chgData name="Piotr Starczyński" userId="dc30f4bf-33af-43bd-8a93-22fb8b326249" providerId="ADAL" clId="{53EE1CAE-723C-4E22-9F79-66AE22FDFE07}" dt="2021-09-21T17:04:34.558" v="4565" actId="1076"/>
          <ac:spMkLst>
            <pc:docMk/>
            <pc:sldMk cId="1271202611" sldId="5989"/>
            <ac:spMk id="22" creationId="{CAEA6A20-D4AB-448F-9465-57E3E8C92A7E}"/>
          </ac:spMkLst>
        </pc:spChg>
        <pc:spChg chg="add mod">
          <ac:chgData name="Piotr Starczyński" userId="dc30f4bf-33af-43bd-8a93-22fb8b326249" providerId="ADAL" clId="{53EE1CAE-723C-4E22-9F79-66AE22FDFE07}" dt="2021-09-21T17:04:37.965" v="4566" actId="1076"/>
          <ac:spMkLst>
            <pc:docMk/>
            <pc:sldMk cId="1271202611" sldId="5989"/>
            <ac:spMk id="23" creationId="{A73CE1CF-9AAE-4E43-9AF5-3282448FB9DB}"/>
          </ac:spMkLst>
        </pc:spChg>
        <pc:spChg chg="add mod">
          <ac:chgData name="Piotr Starczyński" userId="dc30f4bf-33af-43bd-8a93-22fb8b326249" providerId="ADAL" clId="{53EE1CAE-723C-4E22-9F79-66AE22FDFE07}" dt="2021-09-21T17:04:41.569" v="4567" actId="1076"/>
          <ac:spMkLst>
            <pc:docMk/>
            <pc:sldMk cId="1271202611" sldId="5989"/>
            <ac:spMk id="24" creationId="{3AB52B6E-7425-4D95-9F90-50EDAAED488D}"/>
          </ac:spMkLst>
        </pc:spChg>
        <pc:spChg chg="add mod">
          <ac:chgData name="Piotr Starczyński" userId="dc30f4bf-33af-43bd-8a93-22fb8b326249" providerId="ADAL" clId="{53EE1CAE-723C-4E22-9F79-66AE22FDFE07}" dt="2021-09-21T17:04:48.563" v="4569" actId="20577"/>
          <ac:spMkLst>
            <pc:docMk/>
            <pc:sldMk cId="1271202611" sldId="5989"/>
            <ac:spMk id="25" creationId="{3D1C4C6A-71EF-454B-B361-7148ADA2CBCA}"/>
          </ac:spMkLst>
        </pc:spChg>
        <pc:picChg chg="del">
          <ac:chgData name="Piotr Starczyński" userId="dc30f4bf-33af-43bd-8a93-22fb8b326249" providerId="ADAL" clId="{53EE1CAE-723C-4E22-9F79-66AE22FDFE07}" dt="2021-09-21T17:00:07.189" v="4515" actId="478"/>
          <ac:picMkLst>
            <pc:docMk/>
            <pc:sldMk cId="1271202611" sldId="5989"/>
            <ac:picMk id="10" creationId="{9EE9152E-A98B-4700-84D9-66CCC1EB6032}"/>
          </ac:picMkLst>
        </pc:picChg>
        <pc:picChg chg="add mod modCrop">
          <ac:chgData name="Piotr Starczyński" userId="dc30f4bf-33af-43bd-8a93-22fb8b326249" providerId="ADAL" clId="{53EE1CAE-723C-4E22-9F79-66AE22FDFE07}" dt="2021-09-21T17:03:33.580" v="4556" actId="14100"/>
          <ac:picMkLst>
            <pc:docMk/>
            <pc:sldMk cId="1271202611" sldId="5989"/>
            <ac:picMk id="11" creationId="{0C6DCD06-70CF-4088-9F6A-6E0D5A2938A5}"/>
          </ac:picMkLst>
        </pc:picChg>
        <pc:picChg chg="add mod">
          <ac:chgData name="Piotr Starczyński" userId="dc30f4bf-33af-43bd-8a93-22fb8b326249" providerId="ADAL" clId="{53EE1CAE-723C-4E22-9F79-66AE22FDFE07}" dt="2021-09-21T17:05:08.253" v="4574" actId="1076"/>
          <ac:picMkLst>
            <pc:docMk/>
            <pc:sldMk cId="1271202611" sldId="5989"/>
            <ac:picMk id="16" creationId="{C17D8571-2ACA-4B71-A7B9-8B4033B4187B}"/>
          </ac:picMkLst>
        </pc:picChg>
        <pc:picChg chg="add mod">
          <ac:chgData name="Piotr Starczyński" userId="dc30f4bf-33af-43bd-8a93-22fb8b326249" providerId="ADAL" clId="{53EE1CAE-723C-4E22-9F79-66AE22FDFE07}" dt="2021-09-22T13:41:43.009" v="5133" actId="1076"/>
          <ac:picMkLst>
            <pc:docMk/>
            <pc:sldMk cId="1271202611" sldId="5989"/>
            <ac:picMk id="26" creationId="{98627026-1A90-4B50-8919-247D5ED89242}"/>
          </ac:picMkLst>
        </pc:picChg>
        <pc:cxnChg chg="add mod">
          <ac:chgData name="Piotr Starczyński" userId="dc30f4bf-33af-43bd-8a93-22fb8b326249" providerId="ADAL" clId="{53EE1CAE-723C-4E22-9F79-66AE22FDFE07}" dt="2021-09-21T17:05:08.253" v="4574" actId="1076"/>
          <ac:cxnSpMkLst>
            <pc:docMk/>
            <pc:sldMk cId="1271202611" sldId="5989"/>
            <ac:cxnSpMk id="17" creationId="{2586AE9D-B633-45C6-91A5-C9AE508ADC7E}"/>
          </ac:cxnSpMkLst>
        </pc:cxnChg>
      </pc:sldChg>
      <pc:sldChg chg="addSp delSp modSp add mod delAnim modAnim">
        <pc:chgData name="Piotr Starczyński" userId="dc30f4bf-33af-43bd-8a93-22fb8b326249" providerId="ADAL" clId="{53EE1CAE-723C-4E22-9F79-66AE22FDFE07}" dt="2021-09-22T13:41:46.434" v="5134"/>
        <pc:sldMkLst>
          <pc:docMk/>
          <pc:sldMk cId="424650433" sldId="5990"/>
        </pc:sldMkLst>
        <pc:spChg chg="mod">
          <ac:chgData name="Piotr Starczyński" userId="dc30f4bf-33af-43bd-8a93-22fb8b326249" providerId="ADAL" clId="{53EE1CAE-723C-4E22-9F79-66AE22FDFE07}" dt="2021-09-21T17:06:15.283" v="4594" actId="20577"/>
          <ac:spMkLst>
            <pc:docMk/>
            <pc:sldMk cId="424650433" sldId="5990"/>
            <ac:spMk id="8" creationId="{3A987BA0-1DC1-4BA5-8C74-BD088CA90778}"/>
          </ac:spMkLst>
        </pc:spChg>
        <pc:spChg chg="mod">
          <ac:chgData name="Piotr Starczyński" userId="dc30f4bf-33af-43bd-8a93-22fb8b326249" providerId="ADAL" clId="{53EE1CAE-723C-4E22-9F79-66AE22FDFE07}" dt="2021-09-21T17:06:28.566" v="4597"/>
          <ac:spMkLst>
            <pc:docMk/>
            <pc:sldMk cId="424650433" sldId="5990"/>
            <ac:spMk id="13" creationId="{A9E65601-50BC-49FB-BD0B-46D4E90FE0BA}"/>
          </ac:spMkLst>
        </pc:spChg>
        <pc:spChg chg="mod">
          <ac:chgData name="Piotr Starczyński" userId="dc30f4bf-33af-43bd-8a93-22fb8b326249" providerId="ADAL" clId="{53EE1CAE-723C-4E22-9F79-66AE22FDFE07}" dt="2021-09-21T17:06:52.992" v="4606" actId="1076"/>
          <ac:spMkLst>
            <pc:docMk/>
            <pc:sldMk cId="424650433" sldId="5990"/>
            <ac:spMk id="14" creationId="{1A7313C9-1C07-4E18-9556-4DFB18A72000}"/>
          </ac:spMkLst>
        </pc:spChg>
        <pc:spChg chg="del">
          <ac:chgData name="Piotr Starczyński" userId="dc30f4bf-33af-43bd-8a93-22fb8b326249" providerId="ADAL" clId="{53EE1CAE-723C-4E22-9F79-66AE22FDFE07}" dt="2021-09-21T17:06:21.291" v="4596" actId="478"/>
          <ac:spMkLst>
            <pc:docMk/>
            <pc:sldMk cId="424650433" sldId="5990"/>
            <ac:spMk id="18" creationId="{9B617918-C32F-4FB7-869F-49A2F42BFB53}"/>
          </ac:spMkLst>
        </pc:spChg>
        <pc:spChg chg="del">
          <ac:chgData name="Piotr Starczyński" userId="dc30f4bf-33af-43bd-8a93-22fb8b326249" providerId="ADAL" clId="{53EE1CAE-723C-4E22-9F79-66AE22FDFE07}" dt="2021-09-21T17:06:21.291" v="4596" actId="478"/>
          <ac:spMkLst>
            <pc:docMk/>
            <pc:sldMk cId="424650433" sldId="5990"/>
            <ac:spMk id="19" creationId="{E8F2EF85-E70C-48AD-B63A-E84DE01216E4}"/>
          </ac:spMkLst>
        </pc:spChg>
        <pc:spChg chg="del">
          <ac:chgData name="Piotr Starczyński" userId="dc30f4bf-33af-43bd-8a93-22fb8b326249" providerId="ADAL" clId="{53EE1CAE-723C-4E22-9F79-66AE22FDFE07}" dt="2021-09-21T17:06:21.291" v="4596" actId="478"/>
          <ac:spMkLst>
            <pc:docMk/>
            <pc:sldMk cId="424650433" sldId="5990"/>
            <ac:spMk id="20" creationId="{CCFB9816-4700-4579-881C-055E9BBB6D84}"/>
          </ac:spMkLst>
        </pc:spChg>
        <pc:spChg chg="del">
          <ac:chgData name="Piotr Starczyński" userId="dc30f4bf-33af-43bd-8a93-22fb8b326249" providerId="ADAL" clId="{53EE1CAE-723C-4E22-9F79-66AE22FDFE07}" dt="2021-09-21T17:06:21.291" v="4596" actId="478"/>
          <ac:spMkLst>
            <pc:docMk/>
            <pc:sldMk cId="424650433" sldId="5990"/>
            <ac:spMk id="21" creationId="{2B866E8E-5EB0-4AA9-8C0F-0C011FF1374E}"/>
          </ac:spMkLst>
        </pc:spChg>
        <pc:spChg chg="del">
          <ac:chgData name="Piotr Starczyński" userId="dc30f4bf-33af-43bd-8a93-22fb8b326249" providerId="ADAL" clId="{53EE1CAE-723C-4E22-9F79-66AE22FDFE07}" dt="2021-09-21T17:06:21.291" v="4596" actId="478"/>
          <ac:spMkLst>
            <pc:docMk/>
            <pc:sldMk cId="424650433" sldId="5990"/>
            <ac:spMk id="22" creationId="{CAEA6A20-D4AB-448F-9465-57E3E8C92A7E}"/>
          </ac:spMkLst>
        </pc:spChg>
        <pc:spChg chg="del">
          <ac:chgData name="Piotr Starczyński" userId="dc30f4bf-33af-43bd-8a93-22fb8b326249" providerId="ADAL" clId="{53EE1CAE-723C-4E22-9F79-66AE22FDFE07}" dt="2021-09-21T17:06:21.291" v="4596" actId="478"/>
          <ac:spMkLst>
            <pc:docMk/>
            <pc:sldMk cId="424650433" sldId="5990"/>
            <ac:spMk id="23" creationId="{A73CE1CF-9AAE-4E43-9AF5-3282448FB9DB}"/>
          </ac:spMkLst>
        </pc:spChg>
        <pc:spChg chg="del">
          <ac:chgData name="Piotr Starczyński" userId="dc30f4bf-33af-43bd-8a93-22fb8b326249" providerId="ADAL" clId="{53EE1CAE-723C-4E22-9F79-66AE22FDFE07}" dt="2021-09-21T17:06:21.291" v="4596" actId="478"/>
          <ac:spMkLst>
            <pc:docMk/>
            <pc:sldMk cId="424650433" sldId="5990"/>
            <ac:spMk id="24" creationId="{3AB52B6E-7425-4D95-9F90-50EDAAED488D}"/>
          </ac:spMkLst>
        </pc:spChg>
        <pc:spChg chg="del">
          <ac:chgData name="Piotr Starczyński" userId="dc30f4bf-33af-43bd-8a93-22fb8b326249" providerId="ADAL" clId="{53EE1CAE-723C-4E22-9F79-66AE22FDFE07}" dt="2021-09-21T17:06:21.291" v="4596" actId="478"/>
          <ac:spMkLst>
            <pc:docMk/>
            <pc:sldMk cId="424650433" sldId="5990"/>
            <ac:spMk id="25" creationId="{3D1C4C6A-71EF-454B-B361-7148ADA2CBCA}"/>
          </ac:spMkLst>
        </pc:spChg>
        <pc:spChg chg="add mod">
          <ac:chgData name="Piotr Starczyński" userId="dc30f4bf-33af-43bd-8a93-22fb8b326249" providerId="ADAL" clId="{53EE1CAE-723C-4E22-9F79-66AE22FDFE07}" dt="2021-09-21T17:07:57.771" v="4623" actId="1076"/>
          <ac:spMkLst>
            <pc:docMk/>
            <pc:sldMk cId="424650433" sldId="5990"/>
            <ac:spMk id="27" creationId="{D0FB6551-C22A-4099-9076-27C93F956BC5}"/>
          </ac:spMkLst>
        </pc:spChg>
        <pc:picChg chg="del">
          <ac:chgData name="Piotr Starczyński" userId="dc30f4bf-33af-43bd-8a93-22fb8b326249" providerId="ADAL" clId="{53EE1CAE-723C-4E22-9F79-66AE22FDFE07}" dt="2021-09-21T17:06:19.180" v="4595" actId="478"/>
          <ac:picMkLst>
            <pc:docMk/>
            <pc:sldMk cId="424650433" sldId="5990"/>
            <ac:picMk id="11" creationId="{0C6DCD06-70CF-4088-9F6A-6E0D5A2938A5}"/>
          </ac:picMkLst>
        </pc:picChg>
        <pc:picChg chg="add mod">
          <ac:chgData name="Piotr Starczyński" userId="dc30f4bf-33af-43bd-8a93-22fb8b326249" providerId="ADAL" clId="{53EE1CAE-723C-4E22-9F79-66AE22FDFE07}" dt="2021-09-22T13:41:46.434" v="5134"/>
          <ac:picMkLst>
            <pc:docMk/>
            <pc:sldMk cId="424650433" sldId="5990"/>
            <ac:picMk id="11" creationId="{E820677D-E272-4B2C-9D42-1EEE6AA52D84}"/>
          </ac:picMkLst>
        </pc:picChg>
        <pc:picChg chg="del">
          <ac:chgData name="Piotr Starczyński" userId="dc30f4bf-33af-43bd-8a93-22fb8b326249" providerId="ADAL" clId="{53EE1CAE-723C-4E22-9F79-66AE22FDFE07}" dt="2021-09-21T17:06:21.291" v="4596" actId="478"/>
          <ac:picMkLst>
            <pc:docMk/>
            <pc:sldMk cId="424650433" sldId="5990"/>
            <ac:picMk id="16" creationId="{C17D8571-2ACA-4B71-A7B9-8B4033B4187B}"/>
          </ac:picMkLst>
        </pc:picChg>
        <pc:picChg chg="add mod modCrop">
          <ac:chgData name="Piotr Starczyński" userId="dc30f4bf-33af-43bd-8a93-22fb8b326249" providerId="ADAL" clId="{53EE1CAE-723C-4E22-9F79-66AE22FDFE07}" dt="2021-09-21T17:07:57.771" v="4623" actId="1076"/>
          <ac:picMkLst>
            <pc:docMk/>
            <pc:sldMk cId="424650433" sldId="5990"/>
            <ac:picMk id="26" creationId="{40D9A46C-BEC2-4FE7-97E5-4F5D4A1BD3DD}"/>
          </ac:picMkLst>
        </pc:picChg>
        <pc:cxnChg chg="del mod">
          <ac:chgData name="Piotr Starczyński" userId="dc30f4bf-33af-43bd-8a93-22fb8b326249" providerId="ADAL" clId="{53EE1CAE-723C-4E22-9F79-66AE22FDFE07}" dt="2021-09-21T17:06:21.291" v="4596" actId="478"/>
          <ac:cxnSpMkLst>
            <pc:docMk/>
            <pc:sldMk cId="424650433" sldId="5990"/>
            <ac:cxnSpMk id="17" creationId="{2586AE9D-B633-45C6-91A5-C9AE508ADC7E}"/>
          </ac:cxnSpMkLst>
        </pc:cxnChg>
      </pc:sldChg>
      <pc:sldChg chg="new del">
        <pc:chgData name="Piotr Starczyński" userId="dc30f4bf-33af-43bd-8a93-22fb8b326249" providerId="ADAL" clId="{53EE1CAE-723C-4E22-9F79-66AE22FDFE07}" dt="2021-09-22T14:05:12.063" v="5525" actId="47"/>
        <pc:sldMkLst>
          <pc:docMk/>
          <pc:sldMk cId="1792223470" sldId="5991"/>
        </pc:sldMkLst>
      </pc:sldChg>
      <pc:sldChg chg="addSp delSp modSp add mod delAnim">
        <pc:chgData name="Piotr Starczyński" userId="dc30f4bf-33af-43bd-8a93-22fb8b326249" providerId="ADAL" clId="{53EE1CAE-723C-4E22-9F79-66AE22FDFE07}" dt="2021-09-22T13:41:48.337" v="5135"/>
        <pc:sldMkLst>
          <pc:docMk/>
          <pc:sldMk cId="9388964" sldId="5992"/>
        </pc:sldMkLst>
        <pc:spChg chg="mod">
          <ac:chgData name="Piotr Starczyński" userId="dc30f4bf-33af-43bd-8a93-22fb8b326249" providerId="ADAL" clId="{53EE1CAE-723C-4E22-9F79-66AE22FDFE07}" dt="2021-09-22T08:54:32.494" v="4669" actId="20577"/>
          <ac:spMkLst>
            <pc:docMk/>
            <pc:sldMk cId="9388964" sldId="5992"/>
            <ac:spMk id="5" creationId="{51355142-645F-4C73-9ED1-CF48E037E747}"/>
          </ac:spMkLst>
        </pc:spChg>
        <pc:spChg chg="mod">
          <ac:chgData name="Piotr Starczyński" userId="dc30f4bf-33af-43bd-8a93-22fb8b326249" providerId="ADAL" clId="{53EE1CAE-723C-4E22-9F79-66AE22FDFE07}" dt="2021-09-22T08:53:11.873" v="4634"/>
          <ac:spMkLst>
            <pc:docMk/>
            <pc:sldMk cId="9388964" sldId="5992"/>
            <ac:spMk id="8" creationId="{3A987BA0-1DC1-4BA5-8C74-BD088CA90778}"/>
          </ac:spMkLst>
        </pc:spChg>
        <pc:spChg chg="del">
          <ac:chgData name="Piotr Starczyński" userId="dc30f4bf-33af-43bd-8a93-22fb8b326249" providerId="ADAL" clId="{53EE1CAE-723C-4E22-9F79-66AE22FDFE07}" dt="2021-09-22T08:53:16.080" v="4635" actId="478"/>
          <ac:spMkLst>
            <pc:docMk/>
            <pc:sldMk cId="9388964" sldId="5992"/>
            <ac:spMk id="13" creationId="{A9E65601-50BC-49FB-BD0B-46D4E90FE0BA}"/>
          </ac:spMkLst>
        </pc:spChg>
        <pc:spChg chg="del">
          <ac:chgData name="Piotr Starczyński" userId="dc30f4bf-33af-43bd-8a93-22fb8b326249" providerId="ADAL" clId="{53EE1CAE-723C-4E22-9F79-66AE22FDFE07}" dt="2021-09-22T08:53:19.501" v="4638" actId="478"/>
          <ac:spMkLst>
            <pc:docMk/>
            <pc:sldMk cId="9388964" sldId="5992"/>
            <ac:spMk id="14" creationId="{1A7313C9-1C07-4E18-9556-4DFB18A72000}"/>
          </ac:spMkLst>
        </pc:spChg>
        <pc:spChg chg="del">
          <ac:chgData name="Piotr Starczyński" userId="dc30f4bf-33af-43bd-8a93-22fb8b326249" providerId="ADAL" clId="{53EE1CAE-723C-4E22-9F79-66AE22FDFE07}" dt="2021-09-22T08:53:17.681" v="4637" actId="478"/>
          <ac:spMkLst>
            <pc:docMk/>
            <pc:sldMk cId="9388964" sldId="5992"/>
            <ac:spMk id="27" creationId="{D0FB6551-C22A-4099-9076-27C93F956BC5}"/>
          </ac:spMkLst>
        </pc:spChg>
        <pc:grpChg chg="add del mod">
          <ac:chgData name="Piotr Starczyński" userId="dc30f4bf-33af-43bd-8a93-22fb8b326249" providerId="ADAL" clId="{53EE1CAE-723C-4E22-9F79-66AE22FDFE07}" dt="2021-09-22T08:53:52.351" v="4646"/>
          <ac:grpSpMkLst>
            <pc:docMk/>
            <pc:sldMk cId="9388964" sldId="5992"/>
            <ac:grpSpMk id="11" creationId="{E37D6947-5F56-4517-8EAE-FA865816E85B}"/>
          </ac:grpSpMkLst>
        </pc:grpChg>
        <pc:grpChg chg="add del mod">
          <ac:chgData name="Piotr Starczyński" userId="dc30f4bf-33af-43bd-8a93-22fb8b326249" providerId="ADAL" clId="{53EE1CAE-723C-4E22-9F79-66AE22FDFE07}" dt="2021-09-22T08:54:04.817" v="4648"/>
          <ac:grpSpMkLst>
            <pc:docMk/>
            <pc:sldMk cId="9388964" sldId="5992"/>
            <ac:grpSpMk id="19" creationId="{137BBBA9-40E2-4819-B8B8-FF1E975F1308}"/>
          </ac:grpSpMkLst>
        </pc:grpChg>
        <pc:grpChg chg="add del mod">
          <ac:chgData name="Piotr Starczyński" userId="dc30f4bf-33af-43bd-8a93-22fb8b326249" providerId="ADAL" clId="{53EE1CAE-723C-4E22-9F79-66AE22FDFE07}" dt="2021-09-22T08:54:08.092" v="4650"/>
          <ac:grpSpMkLst>
            <pc:docMk/>
            <pc:sldMk cId="9388964" sldId="5992"/>
            <ac:grpSpMk id="25" creationId="{8B97A15E-6D36-4DE8-A3F8-81460EB02B7F}"/>
          </ac:grpSpMkLst>
        </pc:grpChg>
        <pc:grpChg chg="add mod">
          <ac:chgData name="Piotr Starczyński" userId="dc30f4bf-33af-43bd-8a93-22fb8b326249" providerId="ADAL" clId="{53EE1CAE-723C-4E22-9F79-66AE22FDFE07}" dt="2021-09-22T08:54:13.908" v="4653" actId="1076"/>
          <ac:grpSpMkLst>
            <pc:docMk/>
            <pc:sldMk cId="9388964" sldId="5992"/>
            <ac:grpSpMk id="33" creationId="{44D6384A-5EAE-4C84-A7F7-91B88C6031ED}"/>
          </ac:grpSpMkLst>
        </pc:grpChg>
        <pc:graphicFrameChg chg="mod">
          <ac:chgData name="Piotr Starczyński" userId="dc30f4bf-33af-43bd-8a93-22fb8b326249" providerId="ADAL" clId="{53EE1CAE-723C-4E22-9F79-66AE22FDFE07}" dt="2021-09-22T08:53:24.075" v="4639"/>
          <ac:graphicFrameMkLst>
            <pc:docMk/>
            <pc:sldMk cId="9388964" sldId="5992"/>
            <ac:graphicFrameMk id="12" creationId="{A9121B0A-FBDF-4304-8EC2-F2B1320FB5C5}"/>
          </ac:graphicFrameMkLst>
        </pc:graphicFrameChg>
        <pc:graphicFrameChg chg="mod">
          <ac:chgData name="Piotr Starczyński" userId="dc30f4bf-33af-43bd-8a93-22fb8b326249" providerId="ADAL" clId="{53EE1CAE-723C-4E22-9F79-66AE22FDFE07}" dt="2021-09-22T08:53:55.765" v="4647"/>
          <ac:graphicFrameMkLst>
            <pc:docMk/>
            <pc:sldMk cId="9388964" sldId="5992"/>
            <ac:graphicFrameMk id="20" creationId="{590C0A9C-4D91-45CC-8C21-CB95EB96E9CC}"/>
          </ac:graphicFrameMkLst>
        </pc:graphicFrameChg>
        <pc:graphicFrameChg chg="mod">
          <ac:chgData name="Piotr Starczyński" userId="dc30f4bf-33af-43bd-8a93-22fb8b326249" providerId="ADAL" clId="{53EE1CAE-723C-4E22-9F79-66AE22FDFE07}" dt="2021-09-22T08:54:05.828" v="4649"/>
          <ac:graphicFrameMkLst>
            <pc:docMk/>
            <pc:sldMk cId="9388964" sldId="5992"/>
            <ac:graphicFrameMk id="28" creationId="{3CCDD283-9EFF-48AA-B7E0-CF2488FFF270}"/>
          </ac:graphicFrameMkLst>
        </pc:graphicFrameChg>
        <pc:graphicFrameChg chg="mod">
          <ac:chgData name="Piotr Starczyński" userId="dc30f4bf-33af-43bd-8a93-22fb8b326249" providerId="ADAL" clId="{53EE1CAE-723C-4E22-9F79-66AE22FDFE07}" dt="2021-09-22T08:54:08.206" v="4651"/>
          <ac:graphicFrameMkLst>
            <pc:docMk/>
            <pc:sldMk cId="9388964" sldId="5992"/>
            <ac:graphicFrameMk id="34" creationId="{2A90F015-587D-45A4-8CE7-E34198B32BD0}"/>
          </ac:graphicFrameMkLst>
        </pc:graphicFrameChg>
        <pc:picChg chg="mod">
          <ac:chgData name="Piotr Starczyński" userId="dc30f4bf-33af-43bd-8a93-22fb8b326249" providerId="ADAL" clId="{53EE1CAE-723C-4E22-9F79-66AE22FDFE07}" dt="2021-09-22T08:53:24.075" v="4639"/>
          <ac:picMkLst>
            <pc:docMk/>
            <pc:sldMk cId="9388964" sldId="5992"/>
            <ac:picMk id="15" creationId="{2FBB2E91-55B0-433D-B487-4F5B9AC19E7E}"/>
          </ac:picMkLst>
        </pc:picChg>
        <pc:picChg chg="mod">
          <ac:chgData name="Piotr Starczyński" userId="dc30f4bf-33af-43bd-8a93-22fb8b326249" providerId="ADAL" clId="{53EE1CAE-723C-4E22-9F79-66AE22FDFE07}" dt="2021-09-22T08:53:50.726" v="4643" actId="207"/>
          <ac:picMkLst>
            <pc:docMk/>
            <pc:sldMk cId="9388964" sldId="5992"/>
            <ac:picMk id="16" creationId="{F39622D8-9CF7-4534-963B-3439853862A9}"/>
          </ac:picMkLst>
        </pc:picChg>
        <pc:picChg chg="mod">
          <ac:chgData name="Piotr Starczyński" userId="dc30f4bf-33af-43bd-8a93-22fb8b326249" providerId="ADAL" clId="{53EE1CAE-723C-4E22-9F79-66AE22FDFE07}" dt="2021-09-22T08:53:24.075" v="4639"/>
          <ac:picMkLst>
            <pc:docMk/>
            <pc:sldMk cId="9388964" sldId="5992"/>
            <ac:picMk id="17" creationId="{44D76C66-5262-4973-9523-76EF5A5A2579}"/>
          </ac:picMkLst>
        </pc:picChg>
        <pc:picChg chg="mod">
          <ac:chgData name="Piotr Starczyński" userId="dc30f4bf-33af-43bd-8a93-22fb8b326249" providerId="ADAL" clId="{53EE1CAE-723C-4E22-9F79-66AE22FDFE07}" dt="2021-09-22T08:53:24.075" v="4639"/>
          <ac:picMkLst>
            <pc:docMk/>
            <pc:sldMk cId="9388964" sldId="5992"/>
            <ac:picMk id="18" creationId="{81D4340D-70FD-43C9-987E-2669C910E9E0}"/>
          </ac:picMkLst>
        </pc:picChg>
        <pc:picChg chg="mod">
          <ac:chgData name="Piotr Starczyński" userId="dc30f4bf-33af-43bd-8a93-22fb8b326249" providerId="ADAL" clId="{53EE1CAE-723C-4E22-9F79-66AE22FDFE07}" dt="2021-09-22T08:53:55.765" v="4647"/>
          <ac:picMkLst>
            <pc:docMk/>
            <pc:sldMk cId="9388964" sldId="5992"/>
            <ac:picMk id="21" creationId="{5EC62992-24D6-4EBA-9D48-4E31EB205FF9}"/>
          </ac:picMkLst>
        </pc:picChg>
        <pc:picChg chg="mod">
          <ac:chgData name="Piotr Starczyński" userId="dc30f4bf-33af-43bd-8a93-22fb8b326249" providerId="ADAL" clId="{53EE1CAE-723C-4E22-9F79-66AE22FDFE07}" dt="2021-09-22T08:53:55.765" v="4647"/>
          <ac:picMkLst>
            <pc:docMk/>
            <pc:sldMk cId="9388964" sldId="5992"/>
            <ac:picMk id="22" creationId="{3E10E6B5-DAEC-46F7-BD98-29BC72000E4E}"/>
          </ac:picMkLst>
        </pc:picChg>
        <pc:picChg chg="mod">
          <ac:chgData name="Piotr Starczyński" userId="dc30f4bf-33af-43bd-8a93-22fb8b326249" providerId="ADAL" clId="{53EE1CAE-723C-4E22-9F79-66AE22FDFE07}" dt="2021-09-22T08:53:55.765" v="4647"/>
          <ac:picMkLst>
            <pc:docMk/>
            <pc:sldMk cId="9388964" sldId="5992"/>
            <ac:picMk id="23" creationId="{E3803BC9-4913-454D-93F0-8B20E4FF313A}"/>
          </ac:picMkLst>
        </pc:picChg>
        <pc:picChg chg="mod">
          <ac:chgData name="Piotr Starczyński" userId="dc30f4bf-33af-43bd-8a93-22fb8b326249" providerId="ADAL" clId="{53EE1CAE-723C-4E22-9F79-66AE22FDFE07}" dt="2021-09-22T08:53:55.765" v="4647"/>
          <ac:picMkLst>
            <pc:docMk/>
            <pc:sldMk cId="9388964" sldId="5992"/>
            <ac:picMk id="24" creationId="{9D954FE7-CDD3-4DF1-9D23-668EBA599A62}"/>
          </ac:picMkLst>
        </pc:picChg>
        <pc:picChg chg="del">
          <ac:chgData name="Piotr Starczyński" userId="dc30f4bf-33af-43bd-8a93-22fb8b326249" providerId="ADAL" clId="{53EE1CAE-723C-4E22-9F79-66AE22FDFE07}" dt="2021-09-22T08:53:16.589" v="4636" actId="478"/>
          <ac:picMkLst>
            <pc:docMk/>
            <pc:sldMk cId="9388964" sldId="5992"/>
            <ac:picMk id="26" creationId="{40D9A46C-BEC2-4FE7-97E5-4F5D4A1BD3DD}"/>
          </ac:picMkLst>
        </pc:picChg>
        <pc:picChg chg="mod">
          <ac:chgData name="Piotr Starczyński" userId="dc30f4bf-33af-43bd-8a93-22fb8b326249" providerId="ADAL" clId="{53EE1CAE-723C-4E22-9F79-66AE22FDFE07}" dt="2021-09-22T08:54:05.828" v="4649"/>
          <ac:picMkLst>
            <pc:docMk/>
            <pc:sldMk cId="9388964" sldId="5992"/>
            <ac:picMk id="29" creationId="{B88536B4-01CC-4A93-B59F-DFE387EDBC5B}"/>
          </ac:picMkLst>
        </pc:picChg>
        <pc:picChg chg="mod">
          <ac:chgData name="Piotr Starczyński" userId="dc30f4bf-33af-43bd-8a93-22fb8b326249" providerId="ADAL" clId="{53EE1CAE-723C-4E22-9F79-66AE22FDFE07}" dt="2021-09-22T08:54:05.828" v="4649"/>
          <ac:picMkLst>
            <pc:docMk/>
            <pc:sldMk cId="9388964" sldId="5992"/>
            <ac:picMk id="30" creationId="{056EF6CA-9D5C-405E-8BD0-3CE5B488BDFB}"/>
          </ac:picMkLst>
        </pc:picChg>
        <pc:picChg chg="mod">
          <ac:chgData name="Piotr Starczyński" userId="dc30f4bf-33af-43bd-8a93-22fb8b326249" providerId="ADAL" clId="{53EE1CAE-723C-4E22-9F79-66AE22FDFE07}" dt="2021-09-22T08:54:05.828" v="4649"/>
          <ac:picMkLst>
            <pc:docMk/>
            <pc:sldMk cId="9388964" sldId="5992"/>
            <ac:picMk id="31" creationId="{5B7D9941-247A-436A-BF91-C36D0F5FFE47}"/>
          </ac:picMkLst>
        </pc:picChg>
        <pc:picChg chg="mod">
          <ac:chgData name="Piotr Starczyński" userId="dc30f4bf-33af-43bd-8a93-22fb8b326249" providerId="ADAL" clId="{53EE1CAE-723C-4E22-9F79-66AE22FDFE07}" dt="2021-09-22T08:54:05.828" v="4649"/>
          <ac:picMkLst>
            <pc:docMk/>
            <pc:sldMk cId="9388964" sldId="5992"/>
            <ac:picMk id="32" creationId="{567A933E-B3B3-4BF0-A4B9-14FA051275E9}"/>
          </ac:picMkLst>
        </pc:picChg>
        <pc:picChg chg="mod">
          <ac:chgData name="Piotr Starczyński" userId="dc30f4bf-33af-43bd-8a93-22fb8b326249" providerId="ADAL" clId="{53EE1CAE-723C-4E22-9F79-66AE22FDFE07}" dt="2021-09-22T08:54:08.206" v="4651"/>
          <ac:picMkLst>
            <pc:docMk/>
            <pc:sldMk cId="9388964" sldId="5992"/>
            <ac:picMk id="35" creationId="{C9772F74-C43C-4164-B319-E9B3D3907D14}"/>
          </ac:picMkLst>
        </pc:picChg>
        <pc:picChg chg="mod">
          <ac:chgData name="Piotr Starczyński" userId="dc30f4bf-33af-43bd-8a93-22fb8b326249" providerId="ADAL" clId="{53EE1CAE-723C-4E22-9F79-66AE22FDFE07}" dt="2021-09-22T08:54:08.206" v="4651"/>
          <ac:picMkLst>
            <pc:docMk/>
            <pc:sldMk cId="9388964" sldId="5992"/>
            <ac:picMk id="36" creationId="{1E794F13-E98E-4200-B979-842F62F7A224}"/>
          </ac:picMkLst>
        </pc:picChg>
        <pc:picChg chg="mod">
          <ac:chgData name="Piotr Starczyński" userId="dc30f4bf-33af-43bd-8a93-22fb8b326249" providerId="ADAL" clId="{53EE1CAE-723C-4E22-9F79-66AE22FDFE07}" dt="2021-09-22T08:54:08.206" v="4651"/>
          <ac:picMkLst>
            <pc:docMk/>
            <pc:sldMk cId="9388964" sldId="5992"/>
            <ac:picMk id="37" creationId="{72D25315-3B8D-4263-B329-92445D520CFD}"/>
          </ac:picMkLst>
        </pc:picChg>
        <pc:picChg chg="mod">
          <ac:chgData name="Piotr Starczyński" userId="dc30f4bf-33af-43bd-8a93-22fb8b326249" providerId="ADAL" clId="{53EE1CAE-723C-4E22-9F79-66AE22FDFE07}" dt="2021-09-22T08:54:08.206" v="4651"/>
          <ac:picMkLst>
            <pc:docMk/>
            <pc:sldMk cId="9388964" sldId="5992"/>
            <ac:picMk id="38" creationId="{460F695B-037E-4FA6-9FD0-AA72820993A5}"/>
          </ac:picMkLst>
        </pc:picChg>
        <pc:picChg chg="add mod">
          <ac:chgData name="Piotr Starczyński" userId="dc30f4bf-33af-43bd-8a93-22fb8b326249" providerId="ADAL" clId="{53EE1CAE-723C-4E22-9F79-66AE22FDFE07}" dt="2021-09-22T13:41:48.337" v="5135"/>
          <ac:picMkLst>
            <pc:docMk/>
            <pc:sldMk cId="9388964" sldId="5992"/>
            <ac:picMk id="39" creationId="{6564D58C-08C5-4E86-A919-6F44B3D7A789}"/>
          </ac:picMkLst>
        </pc:picChg>
      </pc:sldChg>
      <pc:sldChg chg="modSp add del mod">
        <pc:chgData name="Piotr Starczyński" userId="dc30f4bf-33af-43bd-8a93-22fb8b326249" providerId="ADAL" clId="{53EE1CAE-723C-4E22-9F79-66AE22FDFE07}" dt="2021-09-22T08:52:54.889" v="4629" actId="47"/>
        <pc:sldMkLst>
          <pc:docMk/>
          <pc:sldMk cId="3060588401" sldId="5992"/>
        </pc:sldMkLst>
        <pc:spChg chg="mod">
          <ac:chgData name="Piotr Starczyński" userId="dc30f4bf-33af-43bd-8a93-22fb8b326249" providerId="ADAL" clId="{53EE1CAE-723C-4E22-9F79-66AE22FDFE07}" dt="2021-09-22T08:52:46.403" v="4628"/>
          <ac:spMkLst>
            <pc:docMk/>
            <pc:sldMk cId="3060588401" sldId="5992"/>
            <ac:spMk id="8" creationId="{3A987BA0-1DC1-4BA5-8C74-BD088CA90778}"/>
          </ac:spMkLst>
        </pc:spChg>
      </pc:sldChg>
      <pc:sldChg chg="addSp delSp modSp add mod">
        <pc:chgData name="Piotr Starczyński" userId="dc30f4bf-33af-43bd-8a93-22fb8b326249" providerId="ADAL" clId="{53EE1CAE-723C-4E22-9F79-66AE22FDFE07}" dt="2021-09-22T13:41:50.657" v="5136"/>
        <pc:sldMkLst>
          <pc:docMk/>
          <pc:sldMk cId="1049830982" sldId="5993"/>
        </pc:sldMkLst>
        <pc:spChg chg="add del">
          <ac:chgData name="Piotr Starczyński" userId="dc30f4bf-33af-43bd-8a93-22fb8b326249" providerId="ADAL" clId="{53EE1CAE-723C-4E22-9F79-66AE22FDFE07}" dt="2021-09-22T09:03:27.607" v="4685" actId="22"/>
          <ac:spMkLst>
            <pc:docMk/>
            <pc:sldMk cId="1049830982" sldId="5993"/>
            <ac:spMk id="14" creationId="{DD4C2A40-07AD-4B8F-81D6-6C7C89D017A3}"/>
          </ac:spMkLst>
        </pc:spChg>
        <pc:grpChg chg="del">
          <ac:chgData name="Piotr Starczyński" userId="dc30f4bf-33af-43bd-8a93-22fb8b326249" providerId="ADAL" clId="{53EE1CAE-723C-4E22-9F79-66AE22FDFE07}" dt="2021-09-22T08:54:53.900" v="4671" actId="478"/>
          <ac:grpSpMkLst>
            <pc:docMk/>
            <pc:sldMk cId="1049830982" sldId="5993"/>
            <ac:grpSpMk id="33" creationId="{44D6384A-5EAE-4C84-A7F7-91B88C6031ED}"/>
          </ac:grpSpMkLst>
        </pc:grpChg>
        <pc:picChg chg="add del mod">
          <ac:chgData name="Piotr Starczyński" userId="dc30f4bf-33af-43bd-8a93-22fb8b326249" providerId="ADAL" clId="{53EE1CAE-723C-4E22-9F79-66AE22FDFE07}" dt="2021-09-22T09:05:02.339" v="4689" actId="478"/>
          <ac:picMkLst>
            <pc:docMk/>
            <pc:sldMk cId="1049830982" sldId="5993"/>
            <ac:picMk id="9" creationId="{80606292-634F-42A3-B9D6-E9837643B9C5}"/>
          </ac:picMkLst>
        </pc:picChg>
        <pc:picChg chg="add mod">
          <ac:chgData name="Piotr Starczyński" userId="dc30f4bf-33af-43bd-8a93-22fb8b326249" providerId="ADAL" clId="{53EE1CAE-723C-4E22-9F79-66AE22FDFE07}" dt="2021-09-22T13:41:50.657" v="5136"/>
          <ac:picMkLst>
            <pc:docMk/>
            <pc:sldMk cId="1049830982" sldId="5993"/>
            <ac:picMk id="17" creationId="{CE29D27D-6F48-439B-A50A-994EDE092136}"/>
          </ac:picMkLst>
        </pc:picChg>
      </pc:sldChg>
      <pc:sldChg chg="add del">
        <pc:chgData name="Piotr Starczyński" userId="dc30f4bf-33af-43bd-8a93-22fb8b326249" providerId="ADAL" clId="{53EE1CAE-723C-4E22-9F79-66AE22FDFE07}" dt="2021-09-22T09:05:15.184" v="4692"/>
        <pc:sldMkLst>
          <pc:docMk/>
          <pc:sldMk cId="899820054" sldId="5994"/>
        </pc:sldMkLst>
      </pc:sldChg>
      <pc:sldChg chg="addSp delSp modSp add mod modNotesTx">
        <pc:chgData name="Piotr Starczyński" userId="dc30f4bf-33af-43bd-8a93-22fb8b326249" providerId="ADAL" clId="{53EE1CAE-723C-4E22-9F79-66AE22FDFE07}" dt="2021-09-22T13:58:13.939" v="5407" actId="478"/>
        <pc:sldMkLst>
          <pc:docMk/>
          <pc:sldMk cId="1227432451" sldId="5994"/>
        </pc:sldMkLst>
        <pc:spChg chg="add del mod">
          <ac:chgData name="Piotr Starczyński" userId="dc30f4bf-33af-43bd-8a93-22fb8b326249" providerId="ADAL" clId="{53EE1CAE-723C-4E22-9F79-66AE22FDFE07}" dt="2021-09-22T13:31:25.104" v="4727" actId="47"/>
          <ac:spMkLst>
            <pc:docMk/>
            <pc:sldMk cId="1227432451" sldId="5994"/>
            <ac:spMk id="3" creationId="{C720588C-9283-4917-921E-36D267AD424F}"/>
          </ac:spMkLst>
        </pc:spChg>
        <pc:spChg chg="mod">
          <ac:chgData name="Piotr Starczyński" userId="dc30f4bf-33af-43bd-8a93-22fb8b326249" providerId="ADAL" clId="{53EE1CAE-723C-4E22-9F79-66AE22FDFE07}" dt="2021-09-22T09:05:22.919" v="4712" actId="20577"/>
          <ac:spMkLst>
            <pc:docMk/>
            <pc:sldMk cId="1227432451" sldId="5994"/>
            <ac:spMk id="8" creationId="{3A987BA0-1DC1-4BA5-8C74-BD088CA90778}"/>
          </ac:spMkLst>
        </pc:spChg>
        <pc:spChg chg="add del mod">
          <ac:chgData name="Piotr Starczyński" userId="dc30f4bf-33af-43bd-8a93-22fb8b326249" providerId="ADAL" clId="{53EE1CAE-723C-4E22-9F79-66AE22FDFE07}" dt="2021-09-22T13:31:32.389" v="4730" actId="478"/>
          <ac:spMkLst>
            <pc:docMk/>
            <pc:sldMk cId="1227432451" sldId="5994"/>
            <ac:spMk id="12" creationId="{8A1EBAAB-51E6-46D1-9F77-1B63ACBD3C7B}"/>
          </ac:spMkLst>
        </pc:spChg>
        <pc:spChg chg="add mod">
          <ac:chgData name="Piotr Starczyński" userId="dc30f4bf-33af-43bd-8a93-22fb8b326249" providerId="ADAL" clId="{53EE1CAE-723C-4E22-9F79-66AE22FDFE07}" dt="2021-09-22T13:32:26.035" v="4782" actId="14100"/>
          <ac:spMkLst>
            <pc:docMk/>
            <pc:sldMk cId="1227432451" sldId="5994"/>
            <ac:spMk id="13" creationId="{8A33BC51-E869-4212-A2F1-88D80B73A9B5}"/>
          </ac:spMkLst>
        </pc:spChg>
        <pc:spChg chg="add mod">
          <ac:chgData name="Piotr Starczyński" userId="dc30f4bf-33af-43bd-8a93-22fb8b326249" providerId="ADAL" clId="{53EE1CAE-723C-4E22-9F79-66AE22FDFE07}" dt="2021-09-22T13:33:29.938" v="4869" actId="14100"/>
          <ac:spMkLst>
            <pc:docMk/>
            <pc:sldMk cId="1227432451" sldId="5994"/>
            <ac:spMk id="14" creationId="{47517D65-B0A8-4457-9567-E6E9B88872D5}"/>
          </ac:spMkLst>
        </pc:spChg>
        <pc:spChg chg="add del mod">
          <ac:chgData name="Piotr Starczyński" userId="dc30f4bf-33af-43bd-8a93-22fb8b326249" providerId="ADAL" clId="{53EE1CAE-723C-4E22-9F79-66AE22FDFE07}" dt="2021-09-22T13:33:20.616" v="4865" actId="478"/>
          <ac:spMkLst>
            <pc:docMk/>
            <pc:sldMk cId="1227432451" sldId="5994"/>
            <ac:spMk id="15" creationId="{B7F5C74B-F801-4FFA-90D8-990CACE3290D}"/>
          </ac:spMkLst>
        </pc:spChg>
        <pc:spChg chg="add del mod">
          <ac:chgData name="Piotr Starczyński" userId="dc30f4bf-33af-43bd-8a93-22fb8b326249" providerId="ADAL" clId="{53EE1CAE-723C-4E22-9F79-66AE22FDFE07}" dt="2021-09-22T13:32:29.162" v="4783" actId="1076"/>
          <ac:spMkLst>
            <pc:docMk/>
            <pc:sldMk cId="1227432451" sldId="5994"/>
            <ac:spMk id="16" creationId="{D23CD318-BD82-4BFD-AA4F-1C431AD8EB08}"/>
          </ac:spMkLst>
        </pc:spChg>
        <pc:spChg chg="add mod">
          <ac:chgData name="Piotr Starczyński" userId="dc30f4bf-33af-43bd-8a93-22fb8b326249" providerId="ADAL" clId="{53EE1CAE-723C-4E22-9F79-66AE22FDFE07}" dt="2021-09-22T13:34:08.702" v="4878" actId="1076"/>
          <ac:spMkLst>
            <pc:docMk/>
            <pc:sldMk cId="1227432451" sldId="5994"/>
            <ac:spMk id="17" creationId="{70188620-183D-4248-B446-56C21C013642}"/>
          </ac:spMkLst>
        </pc:spChg>
        <pc:spChg chg="add mod">
          <ac:chgData name="Piotr Starczyński" userId="dc30f4bf-33af-43bd-8a93-22fb8b326249" providerId="ADAL" clId="{53EE1CAE-723C-4E22-9F79-66AE22FDFE07}" dt="2021-09-22T13:34:05.892" v="4877" actId="1076"/>
          <ac:spMkLst>
            <pc:docMk/>
            <pc:sldMk cId="1227432451" sldId="5994"/>
            <ac:spMk id="18" creationId="{F88DF936-66A5-498E-B453-264E060720A6}"/>
          </ac:spMkLst>
        </pc:spChg>
        <pc:spChg chg="add mod">
          <ac:chgData name="Piotr Starczyński" userId="dc30f4bf-33af-43bd-8a93-22fb8b326249" providerId="ADAL" clId="{53EE1CAE-723C-4E22-9F79-66AE22FDFE07}" dt="2021-09-22T13:34:51.834" v="4889" actId="1076"/>
          <ac:spMkLst>
            <pc:docMk/>
            <pc:sldMk cId="1227432451" sldId="5994"/>
            <ac:spMk id="20" creationId="{5B46E19F-65DC-451F-9821-7F5A47B16F84}"/>
          </ac:spMkLst>
        </pc:spChg>
        <pc:spChg chg="add mod">
          <ac:chgData name="Piotr Starczyński" userId="dc30f4bf-33af-43bd-8a93-22fb8b326249" providerId="ADAL" clId="{53EE1CAE-723C-4E22-9F79-66AE22FDFE07}" dt="2021-09-22T13:35:09.576" v="4945" actId="1076"/>
          <ac:spMkLst>
            <pc:docMk/>
            <pc:sldMk cId="1227432451" sldId="5994"/>
            <ac:spMk id="24" creationId="{2BC80BC2-C986-4DB6-89C5-104DD6AAEAC2}"/>
          </ac:spMkLst>
        </pc:spChg>
        <pc:spChg chg="add mod">
          <ac:chgData name="Piotr Starczyński" userId="dc30f4bf-33af-43bd-8a93-22fb8b326249" providerId="ADAL" clId="{53EE1CAE-723C-4E22-9F79-66AE22FDFE07}" dt="2021-09-22T13:34:01.771" v="4876" actId="14100"/>
          <ac:spMkLst>
            <pc:docMk/>
            <pc:sldMk cId="1227432451" sldId="5994"/>
            <ac:spMk id="28" creationId="{523D8208-1916-43D0-98EA-AE45E56CC855}"/>
          </ac:spMkLst>
        </pc:spChg>
        <pc:spChg chg="add mod">
          <ac:chgData name="Piotr Starczyński" userId="dc30f4bf-33af-43bd-8a93-22fb8b326249" providerId="ADAL" clId="{53EE1CAE-723C-4E22-9F79-66AE22FDFE07}" dt="2021-09-22T13:35:26.080" v="4977" actId="1076"/>
          <ac:spMkLst>
            <pc:docMk/>
            <pc:sldMk cId="1227432451" sldId="5994"/>
            <ac:spMk id="31" creationId="{82945612-972B-444D-B5AF-84B1532448C7}"/>
          </ac:spMkLst>
        </pc:spChg>
        <pc:picChg chg="del">
          <ac:chgData name="Piotr Starczyński" userId="dc30f4bf-33af-43bd-8a93-22fb8b326249" providerId="ADAL" clId="{53EE1CAE-723C-4E22-9F79-66AE22FDFE07}" dt="2021-09-22T09:05:17.461" v="4694" actId="478"/>
          <ac:picMkLst>
            <pc:docMk/>
            <pc:sldMk cId="1227432451" sldId="5994"/>
            <ac:picMk id="9" creationId="{80606292-634F-42A3-B9D6-E9837643B9C5}"/>
          </ac:picMkLst>
        </pc:picChg>
        <pc:picChg chg="add del mod">
          <ac:chgData name="Piotr Starczyński" userId="dc30f4bf-33af-43bd-8a93-22fb8b326249" providerId="ADAL" clId="{53EE1CAE-723C-4E22-9F79-66AE22FDFE07}" dt="2021-09-22T09:05:32.628" v="4714"/>
          <ac:picMkLst>
            <pc:docMk/>
            <pc:sldMk cId="1227432451" sldId="5994"/>
            <ac:picMk id="10" creationId="{350466FC-5B78-4497-9986-BFFD144BD2A3}"/>
          </ac:picMkLst>
        </pc:picChg>
        <pc:picChg chg="add mod">
          <ac:chgData name="Piotr Starczyński" userId="dc30f4bf-33af-43bd-8a93-22fb8b326249" providerId="ADAL" clId="{53EE1CAE-723C-4E22-9F79-66AE22FDFE07}" dt="2021-09-22T13:31:34.011" v="4732" actId="1076"/>
          <ac:picMkLst>
            <pc:docMk/>
            <pc:sldMk cId="1227432451" sldId="5994"/>
            <ac:picMk id="11" creationId="{0A968718-5E1C-4D9A-BC26-ADB79F1B0A74}"/>
          </ac:picMkLst>
        </pc:picChg>
        <pc:picChg chg="add del mod">
          <ac:chgData name="Piotr Starczyński" userId="dc30f4bf-33af-43bd-8a93-22fb8b326249" providerId="ADAL" clId="{53EE1CAE-723C-4E22-9F79-66AE22FDFE07}" dt="2021-09-22T13:31:05.808" v="4722" actId="478"/>
          <ac:picMkLst>
            <pc:docMk/>
            <pc:sldMk cId="1227432451" sldId="5994"/>
            <ac:picMk id="19" creationId="{C064A8EB-6A87-40AB-B132-518A66A79492}"/>
          </ac:picMkLst>
        </pc:picChg>
        <pc:picChg chg="add mod">
          <ac:chgData name="Piotr Starczyński" userId="dc30f4bf-33af-43bd-8a93-22fb8b326249" providerId="ADAL" clId="{53EE1CAE-723C-4E22-9F79-66AE22FDFE07}" dt="2021-09-22T13:41:55.582" v="5138"/>
          <ac:picMkLst>
            <pc:docMk/>
            <pc:sldMk cId="1227432451" sldId="5994"/>
            <ac:picMk id="41" creationId="{530529F6-2871-452F-B1AF-AD7170810F3A}"/>
          </ac:picMkLst>
        </pc:picChg>
        <pc:picChg chg="add del">
          <ac:chgData name="Piotr Starczyński" userId="dc30f4bf-33af-43bd-8a93-22fb8b326249" providerId="ADAL" clId="{53EE1CAE-723C-4E22-9F79-66AE22FDFE07}" dt="2021-09-22T13:58:13.939" v="5407" actId="478"/>
          <ac:picMkLst>
            <pc:docMk/>
            <pc:sldMk cId="1227432451" sldId="5994"/>
            <ac:picMk id="43" creationId="{41CD7A08-EF4A-4F64-9647-5C311FF51B2C}"/>
          </ac:picMkLst>
        </pc:picChg>
        <pc:cxnChg chg="add mod">
          <ac:chgData name="Piotr Starczyński" userId="dc30f4bf-33af-43bd-8a93-22fb8b326249" providerId="ADAL" clId="{53EE1CAE-723C-4E22-9F79-66AE22FDFE07}" dt="2021-09-22T13:34:51.834" v="4889" actId="1076"/>
          <ac:cxnSpMkLst>
            <pc:docMk/>
            <pc:sldMk cId="1227432451" sldId="5994"/>
            <ac:cxnSpMk id="21" creationId="{6CED5749-D098-42E0-A29D-0D85F53EF602}"/>
          </ac:cxnSpMkLst>
        </pc:cxnChg>
        <pc:cxnChg chg="add mod">
          <ac:chgData name="Piotr Starczyński" userId="dc30f4bf-33af-43bd-8a93-22fb8b326249" providerId="ADAL" clId="{53EE1CAE-723C-4E22-9F79-66AE22FDFE07}" dt="2021-09-22T13:35:09.576" v="4945" actId="1076"/>
          <ac:cxnSpMkLst>
            <pc:docMk/>
            <pc:sldMk cId="1227432451" sldId="5994"/>
            <ac:cxnSpMk id="25" creationId="{02FD5687-93BB-4D3A-80BB-5F26E217DCBC}"/>
          </ac:cxnSpMkLst>
        </pc:cxnChg>
        <pc:cxnChg chg="add mod">
          <ac:chgData name="Piotr Starczyński" userId="dc30f4bf-33af-43bd-8a93-22fb8b326249" providerId="ADAL" clId="{53EE1CAE-723C-4E22-9F79-66AE22FDFE07}" dt="2021-09-22T13:35:26.080" v="4977" actId="1076"/>
          <ac:cxnSpMkLst>
            <pc:docMk/>
            <pc:sldMk cId="1227432451" sldId="5994"/>
            <ac:cxnSpMk id="32" creationId="{91827169-684E-4F65-A2D1-DEEEAE1BEB52}"/>
          </ac:cxnSpMkLst>
        </pc:cxnChg>
      </pc:sldChg>
      <pc:sldChg chg="addSp delSp modSp add mod modAnim">
        <pc:chgData name="Piotr Starczyński" userId="dc30f4bf-33af-43bd-8a93-22fb8b326249" providerId="ADAL" clId="{53EE1CAE-723C-4E22-9F79-66AE22FDFE07}" dt="2021-09-22T13:41:52.633" v="5137"/>
        <pc:sldMkLst>
          <pc:docMk/>
          <pc:sldMk cId="1761505458" sldId="5995"/>
        </pc:sldMkLst>
        <pc:spChg chg="mod">
          <ac:chgData name="Piotr Starczyński" userId="dc30f4bf-33af-43bd-8a93-22fb8b326249" providerId="ADAL" clId="{53EE1CAE-723C-4E22-9F79-66AE22FDFE07}" dt="2021-09-22T13:38:04.929" v="5038" actId="20577"/>
          <ac:spMkLst>
            <pc:docMk/>
            <pc:sldMk cId="1761505458" sldId="5995"/>
            <ac:spMk id="8" creationId="{3A987BA0-1DC1-4BA5-8C74-BD088CA90778}"/>
          </ac:spMkLst>
        </pc:spChg>
        <pc:spChg chg="del">
          <ac:chgData name="Piotr Starczyński" userId="dc30f4bf-33af-43bd-8a93-22fb8b326249" providerId="ADAL" clId="{53EE1CAE-723C-4E22-9F79-66AE22FDFE07}" dt="2021-09-22T13:36:12.552" v="4984" actId="478"/>
          <ac:spMkLst>
            <pc:docMk/>
            <pc:sldMk cId="1761505458" sldId="5995"/>
            <ac:spMk id="13" creationId="{8A33BC51-E869-4212-A2F1-88D80B73A9B5}"/>
          </ac:spMkLst>
        </pc:spChg>
        <pc:spChg chg="del">
          <ac:chgData name="Piotr Starczyński" userId="dc30f4bf-33af-43bd-8a93-22fb8b326249" providerId="ADAL" clId="{53EE1CAE-723C-4E22-9F79-66AE22FDFE07}" dt="2021-09-22T13:36:12.552" v="4984" actId="478"/>
          <ac:spMkLst>
            <pc:docMk/>
            <pc:sldMk cId="1761505458" sldId="5995"/>
            <ac:spMk id="14" creationId="{47517D65-B0A8-4457-9567-E6E9B88872D5}"/>
          </ac:spMkLst>
        </pc:spChg>
        <pc:spChg chg="del">
          <ac:chgData name="Piotr Starczyński" userId="dc30f4bf-33af-43bd-8a93-22fb8b326249" providerId="ADAL" clId="{53EE1CAE-723C-4E22-9F79-66AE22FDFE07}" dt="2021-09-22T13:36:12.552" v="4984" actId="478"/>
          <ac:spMkLst>
            <pc:docMk/>
            <pc:sldMk cId="1761505458" sldId="5995"/>
            <ac:spMk id="16" creationId="{D23CD318-BD82-4BFD-AA4F-1C431AD8EB08}"/>
          </ac:spMkLst>
        </pc:spChg>
        <pc:spChg chg="del">
          <ac:chgData name="Piotr Starczyński" userId="dc30f4bf-33af-43bd-8a93-22fb8b326249" providerId="ADAL" clId="{53EE1CAE-723C-4E22-9F79-66AE22FDFE07}" dt="2021-09-22T13:36:12.552" v="4984" actId="478"/>
          <ac:spMkLst>
            <pc:docMk/>
            <pc:sldMk cId="1761505458" sldId="5995"/>
            <ac:spMk id="17" creationId="{70188620-183D-4248-B446-56C21C013642}"/>
          </ac:spMkLst>
        </pc:spChg>
        <pc:spChg chg="del">
          <ac:chgData name="Piotr Starczyński" userId="dc30f4bf-33af-43bd-8a93-22fb8b326249" providerId="ADAL" clId="{53EE1CAE-723C-4E22-9F79-66AE22FDFE07}" dt="2021-09-22T13:36:12.552" v="4984" actId="478"/>
          <ac:spMkLst>
            <pc:docMk/>
            <pc:sldMk cId="1761505458" sldId="5995"/>
            <ac:spMk id="18" creationId="{F88DF936-66A5-498E-B453-264E060720A6}"/>
          </ac:spMkLst>
        </pc:spChg>
        <pc:spChg chg="del">
          <ac:chgData name="Piotr Starczyński" userId="dc30f4bf-33af-43bd-8a93-22fb8b326249" providerId="ADAL" clId="{53EE1CAE-723C-4E22-9F79-66AE22FDFE07}" dt="2021-09-22T13:36:14.440" v="4985" actId="478"/>
          <ac:spMkLst>
            <pc:docMk/>
            <pc:sldMk cId="1761505458" sldId="5995"/>
            <ac:spMk id="20" creationId="{5B46E19F-65DC-451F-9821-7F5A47B16F84}"/>
          </ac:spMkLst>
        </pc:spChg>
        <pc:spChg chg="add del mod">
          <ac:chgData name="Piotr Starczyński" userId="dc30f4bf-33af-43bd-8a93-22fb8b326249" providerId="ADAL" clId="{53EE1CAE-723C-4E22-9F79-66AE22FDFE07}" dt="2021-09-22T13:36:44.616" v="4990"/>
          <ac:spMkLst>
            <pc:docMk/>
            <pc:sldMk cId="1761505458" sldId="5995"/>
            <ac:spMk id="22" creationId="{929FAC26-9E1A-4996-AD0D-FB0CDDEFF111}"/>
          </ac:spMkLst>
        </pc:spChg>
        <pc:spChg chg="del">
          <ac:chgData name="Piotr Starczyński" userId="dc30f4bf-33af-43bd-8a93-22fb8b326249" providerId="ADAL" clId="{53EE1CAE-723C-4E22-9F79-66AE22FDFE07}" dt="2021-09-22T13:36:15.845" v="4986" actId="478"/>
          <ac:spMkLst>
            <pc:docMk/>
            <pc:sldMk cId="1761505458" sldId="5995"/>
            <ac:spMk id="24" creationId="{2BC80BC2-C986-4DB6-89C5-104DD6AAEAC2}"/>
          </ac:spMkLst>
        </pc:spChg>
        <pc:spChg chg="add del mod">
          <ac:chgData name="Piotr Starczyński" userId="dc30f4bf-33af-43bd-8a93-22fb8b326249" providerId="ADAL" clId="{53EE1CAE-723C-4E22-9F79-66AE22FDFE07}" dt="2021-09-22T13:36:44.616" v="4990"/>
          <ac:spMkLst>
            <pc:docMk/>
            <pc:sldMk cId="1761505458" sldId="5995"/>
            <ac:spMk id="27" creationId="{0C0FE681-4CB5-4E61-80DD-D58C700CA6D9}"/>
          </ac:spMkLst>
        </pc:spChg>
        <pc:spChg chg="del">
          <ac:chgData name="Piotr Starczyński" userId="dc30f4bf-33af-43bd-8a93-22fb8b326249" providerId="ADAL" clId="{53EE1CAE-723C-4E22-9F79-66AE22FDFE07}" dt="2021-09-22T13:36:12.552" v="4984" actId="478"/>
          <ac:spMkLst>
            <pc:docMk/>
            <pc:sldMk cId="1761505458" sldId="5995"/>
            <ac:spMk id="28" creationId="{523D8208-1916-43D0-98EA-AE45E56CC855}"/>
          </ac:spMkLst>
        </pc:spChg>
        <pc:spChg chg="add del mod">
          <ac:chgData name="Piotr Starczyński" userId="dc30f4bf-33af-43bd-8a93-22fb8b326249" providerId="ADAL" clId="{53EE1CAE-723C-4E22-9F79-66AE22FDFE07}" dt="2021-09-22T13:36:44.616" v="4990"/>
          <ac:spMkLst>
            <pc:docMk/>
            <pc:sldMk cId="1761505458" sldId="5995"/>
            <ac:spMk id="29" creationId="{8A25F483-D312-4B5B-A91D-553E54A57022}"/>
          </ac:spMkLst>
        </pc:spChg>
        <pc:spChg chg="add del mod">
          <ac:chgData name="Piotr Starczyński" userId="dc30f4bf-33af-43bd-8a93-22fb8b326249" providerId="ADAL" clId="{53EE1CAE-723C-4E22-9F79-66AE22FDFE07}" dt="2021-09-22T13:36:44.616" v="4990"/>
          <ac:spMkLst>
            <pc:docMk/>
            <pc:sldMk cId="1761505458" sldId="5995"/>
            <ac:spMk id="30" creationId="{B642234C-71EC-415B-BCD8-6C4ECB52B8D2}"/>
          </ac:spMkLst>
        </pc:spChg>
        <pc:spChg chg="del">
          <ac:chgData name="Piotr Starczyński" userId="dc30f4bf-33af-43bd-8a93-22fb8b326249" providerId="ADAL" clId="{53EE1CAE-723C-4E22-9F79-66AE22FDFE07}" dt="2021-09-22T13:36:17.576" v="4987" actId="478"/>
          <ac:spMkLst>
            <pc:docMk/>
            <pc:sldMk cId="1761505458" sldId="5995"/>
            <ac:spMk id="31" creationId="{82945612-972B-444D-B5AF-84B1532448C7}"/>
          </ac:spMkLst>
        </pc:spChg>
        <pc:spChg chg="add del mod">
          <ac:chgData name="Piotr Starczyński" userId="dc30f4bf-33af-43bd-8a93-22fb8b326249" providerId="ADAL" clId="{53EE1CAE-723C-4E22-9F79-66AE22FDFE07}" dt="2021-09-22T13:36:44.616" v="4990"/>
          <ac:spMkLst>
            <pc:docMk/>
            <pc:sldMk cId="1761505458" sldId="5995"/>
            <ac:spMk id="33" creationId="{705D84BB-00C0-4673-A45A-F0479E065B13}"/>
          </ac:spMkLst>
        </pc:spChg>
        <pc:spChg chg="add del mod">
          <ac:chgData name="Piotr Starczyński" userId="dc30f4bf-33af-43bd-8a93-22fb8b326249" providerId="ADAL" clId="{53EE1CAE-723C-4E22-9F79-66AE22FDFE07}" dt="2021-09-22T13:36:44.616" v="4990"/>
          <ac:spMkLst>
            <pc:docMk/>
            <pc:sldMk cId="1761505458" sldId="5995"/>
            <ac:spMk id="35" creationId="{C227D0B1-1F75-47C4-B5D9-D37AFB5AE9C4}"/>
          </ac:spMkLst>
        </pc:spChg>
        <pc:spChg chg="add del mod">
          <ac:chgData name="Piotr Starczyński" userId="dc30f4bf-33af-43bd-8a93-22fb8b326249" providerId="ADAL" clId="{53EE1CAE-723C-4E22-9F79-66AE22FDFE07}" dt="2021-09-22T13:36:44.616" v="4990"/>
          <ac:spMkLst>
            <pc:docMk/>
            <pc:sldMk cId="1761505458" sldId="5995"/>
            <ac:spMk id="38" creationId="{1C35D7CB-0659-4170-B1D5-C4D83878C7C5}"/>
          </ac:spMkLst>
        </pc:spChg>
        <pc:spChg chg="add del mod">
          <ac:chgData name="Piotr Starczyński" userId="dc30f4bf-33af-43bd-8a93-22fb8b326249" providerId="ADAL" clId="{53EE1CAE-723C-4E22-9F79-66AE22FDFE07}" dt="2021-09-22T13:36:44.616" v="4990"/>
          <ac:spMkLst>
            <pc:docMk/>
            <pc:sldMk cId="1761505458" sldId="5995"/>
            <ac:spMk id="39" creationId="{A722EB47-F7BF-405D-98BE-51CF2271F965}"/>
          </ac:spMkLst>
        </pc:spChg>
        <pc:spChg chg="add del mod">
          <ac:chgData name="Piotr Starczyński" userId="dc30f4bf-33af-43bd-8a93-22fb8b326249" providerId="ADAL" clId="{53EE1CAE-723C-4E22-9F79-66AE22FDFE07}" dt="2021-09-22T13:36:44.616" v="4990"/>
          <ac:spMkLst>
            <pc:docMk/>
            <pc:sldMk cId="1761505458" sldId="5995"/>
            <ac:spMk id="41" creationId="{A99CD1D0-DCA6-4711-BEAF-E815A3CC92D5}"/>
          </ac:spMkLst>
        </pc:spChg>
        <pc:spChg chg="add del mod">
          <ac:chgData name="Piotr Starczyński" userId="dc30f4bf-33af-43bd-8a93-22fb8b326249" providerId="ADAL" clId="{53EE1CAE-723C-4E22-9F79-66AE22FDFE07}" dt="2021-09-22T13:36:44.616" v="4990"/>
          <ac:spMkLst>
            <pc:docMk/>
            <pc:sldMk cId="1761505458" sldId="5995"/>
            <ac:spMk id="43" creationId="{8721EE1A-A888-4678-AA3B-439011384B87}"/>
          </ac:spMkLst>
        </pc:spChg>
        <pc:spChg chg="add del mod">
          <ac:chgData name="Piotr Starczyński" userId="dc30f4bf-33af-43bd-8a93-22fb8b326249" providerId="ADAL" clId="{53EE1CAE-723C-4E22-9F79-66AE22FDFE07}" dt="2021-09-22T13:36:44.616" v="4990"/>
          <ac:spMkLst>
            <pc:docMk/>
            <pc:sldMk cId="1761505458" sldId="5995"/>
            <ac:spMk id="44" creationId="{C53F7194-98A0-4049-91B5-B0C9EEB39B7C}"/>
          </ac:spMkLst>
        </pc:spChg>
        <pc:spChg chg="add del mod">
          <ac:chgData name="Piotr Starczyński" userId="dc30f4bf-33af-43bd-8a93-22fb8b326249" providerId="ADAL" clId="{53EE1CAE-723C-4E22-9F79-66AE22FDFE07}" dt="2021-09-22T13:36:44.616" v="4990"/>
          <ac:spMkLst>
            <pc:docMk/>
            <pc:sldMk cId="1761505458" sldId="5995"/>
            <ac:spMk id="47" creationId="{53FE14F8-8CE5-4D37-BDCE-6051195B43F3}"/>
          </ac:spMkLst>
        </pc:spChg>
        <pc:spChg chg="add del mod">
          <ac:chgData name="Piotr Starczyński" userId="dc30f4bf-33af-43bd-8a93-22fb8b326249" providerId="ADAL" clId="{53EE1CAE-723C-4E22-9F79-66AE22FDFE07}" dt="2021-09-22T13:36:44.616" v="4990"/>
          <ac:spMkLst>
            <pc:docMk/>
            <pc:sldMk cId="1761505458" sldId="5995"/>
            <ac:spMk id="48" creationId="{9DEE916C-598E-4AEF-AD07-315C696A76C2}"/>
          </ac:spMkLst>
        </pc:spChg>
        <pc:spChg chg="add mod">
          <ac:chgData name="Piotr Starczyński" userId="dc30f4bf-33af-43bd-8a93-22fb8b326249" providerId="ADAL" clId="{53EE1CAE-723C-4E22-9F79-66AE22FDFE07}" dt="2021-09-22T13:36:57.359" v="4992" actId="1076"/>
          <ac:spMkLst>
            <pc:docMk/>
            <pc:sldMk cId="1761505458" sldId="5995"/>
            <ac:spMk id="67" creationId="{2A22FC24-D3D6-4907-B6FF-B2F45C4DC9BB}"/>
          </ac:spMkLst>
        </pc:spChg>
        <pc:spChg chg="add mod">
          <ac:chgData name="Piotr Starczyński" userId="dc30f4bf-33af-43bd-8a93-22fb8b326249" providerId="ADAL" clId="{53EE1CAE-723C-4E22-9F79-66AE22FDFE07}" dt="2021-09-22T13:36:57.359" v="4992" actId="1076"/>
          <ac:spMkLst>
            <pc:docMk/>
            <pc:sldMk cId="1761505458" sldId="5995"/>
            <ac:spMk id="70" creationId="{7561FBB2-4225-467D-A58D-2DCE8616F9EF}"/>
          </ac:spMkLst>
        </pc:spChg>
        <pc:spChg chg="add mod">
          <ac:chgData name="Piotr Starczyński" userId="dc30f4bf-33af-43bd-8a93-22fb8b326249" providerId="ADAL" clId="{53EE1CAE-723C-4E22-9F79-66AE22FDFE07}" dt="2021-09-22T13:36:57.359" v="4992" actId="1076"/>
          <ac:spMkLst>
            <pc:docMk/>
            <pc:sldMk cId="1761505458" sldId="5995"/>
            <ac:spMk id="71" creationId="{AC54929A-9A5F-4AA9-8129-6AED32D28B26}"/>
          </ac:spMkLst>
        </pc:spChg>
        <pc:spChg chg="add mod">
          <ac:chgData name="Piotr Starczyński" userId="dc30f4bf-33af-43bd-8a93-22fb8b326249" providerId="ADAL" clId="{53EE1CAE-723C-4E22-9F79-66AE22FDFE07}" dt="2021-09-22T13:36:57.359" v="4992" actId="1076"/>
          <ac:spMkLst>
            <pc:docMk/>
            <pc:sldMk cId="1761505458" sldId="5995"/>
            <ac:spMk id="72" creationId="{C2F399E1-BA27-4DC0-BE65-7CA993BE4D34}"/>
          </ac:spMkLst>
        </pc:spChg>
        <pc:spChg chg="add mod">
          <ac:chgData name="Piotr Starczyński" userId="dc30f4bf-33af-43bd-8a93-22fb8b326249" providerId="ADAL" clId="{53EE1CAE-723C-4E22-9F79-66AE22FDFE07}" dt="2021-09-22T13:36:57.359" v="4992" actId="1076"/>
          <ac:spMkLst>
            <pc:docMk/>
            <pc:sldMk cId="1761505458" sldId="5995"/>
            <ac:spMk id="73" creationId="{715C4465-9CD4-47F3-A3F2-767BC100269C}"/>
          </ac:spMkLst>
        </pc:spChg>
        <pc:spChg chg="add mod">
          <ac:chgData name="Piotr Starczyński" userId="dc30f4bf-33af-43bd-8a93-22fb8b326249" providerId="ADAL" clId="{53EE1CAE-723C-4E22-9F79-66AE22FDFE07}" dt="2021-09-22T13:36:57.359" v="4992" actId="1076"/>
          <ac:spMkLst>
            <pc:docMk/>
            <pc:sldMk cId="1761505458" sldId="5995"/>
            <ac:spMk id="75" creationId="{6AEBEFF0-C546-4984-9FB3-BABB35F056A7}"/>
          </ac:spMkLst>
        </pc:spChg>
        <pc:spChg chg="add mod">
          <ac:chgData name="Piotr Starczyński" userId="dc30f4bf-33af-43bd-8a93-22fb8b326249" providerId="ADAL" clId="{53EE1CAE-723C-4E22-9F79-66AE22FDFE07}" dt="2021-09-22T13:37:20.668" v="4998" actId="14100"/>
          <ac:spMkLst>
            <pc:docMk/>
            <pc:sldMk cId="1761505458" sldId="5995"/>
            <ac:spMk id="78" creationId="{89B73520-3173-433D-A7BB-FB79DFFE5ED0}"/>
          </ac:spMkLst>
        </pc:spChg>
        <pc:spChg chg="add mod">
          <ac:chgData name="Piotr Starczyński" userId="dc30f4bf-33af-43bd-8a93-22fb8b326249" providerId="ADAL" clId="{53EE1CAE-723C-4E22-9F79-66AE22FDFE07}" dt="2021-09-22T13:36:57.359" v="4992" actId="1076"/>
          <ac:spMkLst>
            <pc:docMk/>
            <pc:sldMk cId="1761505458" sldId="5995"/>
            <ac:spMk id="79" creationId="{4184D5F7-33C9-4BBE-8B05-24A885725F59}"/>
          </ac:spMkLst>
        </pc:spChg>
        <pc:spChg chg="add mod">
          <ac:chgData name="Piotr Starczyński" userId="dc30f4bf-33af-43bd-8a93-22fb8b326249" providerId="ADAL" clId="{53EE1CAE-723C-4E22-9F79-66AE22FDFE07}" dt="2021-09-22T13:36:57.359" v="4992" actId="1076"/>
          <ac:spMkLst>
            <pc:docMk/>
            <pc:sldMk cId="1761505458" sldId="5995"/>
            <ac:spMk id="81" creationId="{A515B7E9-22E3-4FD8-A1D3-86C7F9A21D04}"/>
          </ac:spMkLst>
        </pc:spChg>
        <pc:spChg chg="add mod">
          <ac:chgData name="Piotr Starczyński" userId="dc30f4bf-33af-43bd-8a93-22fb8b326249" providerId="ADAL" clId="{53EE1CAE-723C-4E22-9F79-66AE22FDFE07}" dt="2021-09-22T13:36:57.359" v="4992" actId="1076"/>
          <ac:spMkLst>
            <pc:docMk/>
            <pc:sldMk cId="1761505458" sldId="5995"/>
            <ac:spMk id="83" creationId="{34AAD085-3C75-4661-BC20-D7F283C36396}"/>
          </ac:spMkLst>
        </pc:spChg>
        <pc:spChg chg="add mod">
          <ac:chgData name="Piotr Starczyński" userId="dc30f4bf-33af-43bd-8a93-22fb8b326249" providerId="ADAL" clId="{53EE1CAE-723C-4E22-9F79-66AE22FDFE07}" dt="2021-09-22T13:36:57.359" v="4992" actId="1076"/>
          <ac:spMkLst>
            <pc:docMk/>
            <pc:sldMk cId="1761505458" sldId="5995"/>
            <ac:spMk id="84" creationId="{636B8079-5C52-43A3-861B-0D9387B640E5}"/>
          </ac:spMkLst>
        </pc:spChg>
        <pc:spChg chg="add mod">
          <ac:chgData name="Piotr Starczyński" userId="dc30f4bf-33af-43bd-8a93-22fb8b326249" providerId="ADAL" clId="{53EE1CAE-723C-4E22-9F79-66AE22FDFE07}" dt="2021-09-22T13:36:57.359" v="4992" actId="1076"/>
          <ac:spMkLst>
            <pc:docMk/>
            <pc:sldMk cId="1761505458" sldId="5995"/>
            <ac:spMk id="87" creationId="{7446C386-EF61-47DD-8556-301F61C51928}"/>
          </ac:spMkLst>
        </pc:spChg>
        <pc:spChg chg="add mod">
          <ac:chgData name="Piotr Starczyński" userId="dc30f4bf-33af-43bd-8a93-22fb8b326249" providerId="ADAL" clId="{53EE1CAE-723C-4E22-9F79-66AE22FDFE07}" dt="2021-09-22T13:36:57.359" v="4992" actId="1076"/>
          <ac:spMkLst>
            <pc:docMk/>
            <pc:sldMk cId="1761505458" sldId="5995"/>
            <ac:spMk id="88" creationId="{3CBD6A06-5343-41E6-96C8-82FDD6B2C38E}"/>
          </ac:spMkLst>
        </pc:spChg>
        <pc:grpChg chg="add del mod">
          <ac:chgData name="Piotr Starczyński" userId="dc30f4bf-33af-43bd-8a93-22fb8b326249" providerId="ADAL" clId="{53EE1CAE-723C-4E22-9F79-66AE22FDFE07}" dt="2021-09-22T13:36:44.616" v="4990"/>
          <ac:grpSpMkLst>
            <pc:docMk/>
            <pc:sldMk cId="1761505458" sldId="5995"/>
            <ac:grpSpMk id="57" creationId="{3B361176-C611-4CCD-8B75-E1602F1E8591}"/>
          </ac:grpSpMkLst>
        </pc:grpChg>
        <pc:grpChg chg="add del mod">
          <ac:chgData name="Piotr Starczyński" userId="dc30f4bf-33af-43bd-8a93-22fb8b326249" providerId="ADAL" clId="{53EE1CAE-723C-4E22-9F79-66AE22FDFE07}" dt="2021-09-22T13:36:44.616" v="4990"/>
          <ac:grpSpMkLst>
            <pc:docMk/>
            <pc:sldMk cId="1761505458" sldId="5995"/>
            <ac:grpSpMk id="60" creationId="{09450217-8181-4FB4-9582-A6C2D990E3BD}"/>
          </ac:grpSpMkLst>
        </pc:grpChg>
        <pc:grpChg chg="add del mod">
          <ac:chgData name="Piotr Starczyński" userId="dc30f4bf-33af-43bd-8a93-22fb8b326249" providerId="ADAL" clId="{53EE1CAE-723C-4E22-9F79-66AE22FDFE07}" dt="2021-09-22T13:36:44.616" v="4990"/>
          <ac:grpSpMkLst>
            <pc:docMk/>
            <pc:sldMk cId="1761505458" sldId="5995"/>
            <ac:grpSpMk id="63" creationId="{05310EF4-6DEE-4A13-9796-BF560F3658FE}"/>
          </ac:grpSpMkLst>
        </pc:grpChg>
        <pc:grpChg chg="add mod">
          <ac:chgData name="Piotr Starczyński" userId="dc30f4bf-33af-43bd-8a93-22fb8b326249" providerId="ADAL" clId="{53EE1CAE-723C-4E22-9F79-66AE22FDFE07}" dt="2021-09-22T13:36:57.359" v="4992" actId="1076"/>
          <ac:grpSpMkLst>
            <pc:docMk/>
            <pc:sldMk cId="1761505458" sldId="5995"/>
            <ac:grpSpMk id="97" creationId="{1B49CC16-B870-4640-A684-90A5163E80D9}"/>
          </ac:grpSpMkLst>
        </pc:grpChg>
        <pc:grpChg chg="add mod">
          <ac:chgData name="Piotr Starczyński" userId="dc30f4bf-33af-43bd-8a93-22fb8b326249" providerId="ADAL" clId="{53EE1CAE-723C-4E22-9F79-66AE22FDFE07}" dt="2021-09-22T13:36:57.359" v="4992" actId="1076"/>
          <ac:grpSpMkLst>
            <pc:docMk/>
            <pc:sldMk cId="1761505458" sldId="5995"/>
            <ac:grpSpMk id="100" creationId="{5C104194-5318-49A5-A9E9-74C276313C8A}"/>
          </ac:grpSpMkLst>
        </pc:grpChg>
        <pc:grpChg chg="add mod">
          <ac:chgData name="Piotr Starczyński" userId="dc30f4bf-33af-43bd-8a93-22fb8b326249" providerId="ADAL" clId="{53EE1CAE-723C-4E22-9F79-66AE22FDFE07}" dt="2021-09-22T13:36:57.359" v="4992" actId="1076"/>
          <ac:grpSpMkLst>
            <pc:docMk/>
            <pc:sldMk cId="1761505458" sldId="5995"/>
            <ac:grpSpMk id="103" creationId="{0D23E1CE-2311-4F3C-89EF-AE910AF5CEAE}"/>
          </ac:grpSpMkLst>
        </pc:grpChg>
        <pc:picChg chg="del">
          <ac:chgData name="Piotr Starczyński" userId="dc30f4bf-33af-43bd-8a93-22fb8b326249" providerId="ADAL" clId="{53EE1CAE-723C-4E22-9F79-66AE22FDFE07}" dt="2021-09-22T13:36:10.640" v="4983" actId="478"/>
          <ac:picMkLst>
            <pc:docMk/>
            <pc:sldMk cId="1761505458" sldId="5995"/>
            <ac:picMk id="11" creationId="{0A968718-5E1C-4D9A-BC26-ADB79F1B0A74}"/>
          </ac:picMkLst>
        </pc:picChg>
        <pc:picChg chg="add del mod">
          <ac:chgData name="Piotr Starczyński" userId="dc30f4bf-33af-43bd-8a93-22fb8b326249" providerId="ADAL" clId="{53EE1CAE-723C-4E22-9F79-66AE22FDFE07}" dt="2021-09-22T13:36:44.616" v="4990"/>
          <ac:picMkLst>
            <pc:docMk/>
            <pc:sldMk cId="1761505458" sldId="5995"/>
            <ac:picMk id="23" creationId="{63270955-1DB8-4D98-BE72-F14371BFE139}"/>
          </ac:picMkLst>
        </pc:picChg>
        <pc:picChg chg="add del mod">
          <ac:chgData name="Piotr Starczyński" userId="dc30f4bf-33af-43bd-8a93-22fb8b326249" providerId="ADAL" clId="{53EE1CAE-723C-4E22-9F79-66AE22FDFE07}" dt="2021-09-22T13:36:44.616" v="4990"/>
          <ac:picMkLst>
            <pc:docMk/>
            <pc:sldMk cId="1761505458" sldId="5995"/>
            <ac:picMk id="26" creationId="{5EFF3282-3938-4EBF-B496-37AF14E274F7}"/>
          </ac:picMkLst>
        </pc:picChg>
        <pc:picChg chg="add del mod">
          <ac:chgData name="Piotr Starczyński" userId="dc30f4bf-33af-43bd-8a93-22fb8b326249" providerId="ADAL" clId="{53EE1CAE-723C-4E22-9F79-66AE22FDFE07}" dt="2021-09-22T13:36:44.616" v="4990"/>
          <ac:picMkLst>
            <pc:docMk/>
            <pc:sldMk cId="1761505458" sldId="5995"/>
            <ac:picMk id="34" creationId="{9A11D208-30F4-47F7-B3E5-94E47B54B94A}"/>
          </ac:picMkLst>
        </pc:picChg>
        <pc:picChg chg="add del mod">
          <ac:chgData name="Piotr Starczyński" userId="dc30f4bf-33af-43bd-8a93-22fb8b326249" providerId="ADAL" clId="{53EE1CAE-723C-4E22-9F79-66AE22FDFE07}" dt="2021-09-22T13:36:44.616" v="4990"/>
          <ac:picMkLst>
            <pc:docMk/>
            <pc:sldMk cId="1761505458" sldId="5995"/>
            <ac:picMk id="37" creationId="{3771D1B5-B5A2-460D-B5F5-3D24D801AE07}"/>
          </ac:picMkLst>
        </pc:picChg>
        <pc:picChg chg="add del mod">
          <ac:chgData name="Piotr Starczyński" userId="dc30f4bf-33af-43bd-8a93-22fb8b326249" providerId="ADAL" clId="{53EE1CAE-723C-4E22-9F79-66AE22FDFE07}" dt="2021-09-22T13:36:44.616" v="4990"/>
          <ac:picMkLst>
            <pc:docMk/>
            <pc:sldMk cId="1761505458" sldId="5995"/>
            <ac:picMk id="42" creationId="{04992216-B2AE-4201-B80B-059A19B4B9AB}"/>
          </ac:picMkLst>
        </pc:picChg>
        <pc:picChg chg="add del mod">
          <ac:chgData name="Piotr Starczyński" userId="dc30f4bf-33af-43bd-8a93-22fb8b326249" providerId="ADAL" clId="{53EE1CAE-723C-4E22-9F79-66AE22FDFE07}" dt="2021-09-22T13:36:44.616" v="4990"/>
          <ac:picMkLst>
            <pc:docMk/>
            <pc:sldMk cId="1761505458" sldId="5995"/>
            <ac:picMk id="45" creationId="{2FE935F9-092D-42DE-9BBE-D086D135E50E}"/>
          </ac:picMkLst>
        </pc:picChg>
        <pc:picChg chg="add del mod">
          <ac:chgData name="Piotr Starczyński" userId="dc30f4bf-33af-43bd-8a93-22fb8b326249" providerId="ADAL" clId="{53EE1CAE-723C-4E22-9F79-66AE22FDFE07}" dt="2021-09-22T13:36:44.616" v="4990"/>
          <ac:picMkLst>
            <pc:docMk/>
            <pc:sldMk cId="1761505458" sldId="5995"/>
            <ac:picMk id="46" creationId="{CCA2C6B1-9CE0-4574-9F21-9C422E889D3C}"/>
          </ac:picMkLst>
        </pc:picChg>
        <pc:picChg chg="add del mod">
          <ac:chgData name="Piotr Starczyński" userId="dc30f4bf-33af-43bd-8a93-22fb8b326249" providerId="ADAL" clId="{53EE1CAE-723C-4E22-9F79-66AE22FDFE07}" dt="2021-09-22T13:36:44.616" v="4990"/>
          <ac:picMkLst>
            <pc:docMk/>
            <pc:sldMk cId="1761505458" sldId="5995"/>
            <ac:picMk id="50" creationId="{25C19D54-E2F5-41A4-AA3E-1507131967CC}"/>
          </ac:picMkLst>
        </pc:picChg>
        <pc:picChg chg="add del mod">
          <ac:chgData name="Piotr Starczyński" userId="dc30f4bf-33af-43bd-8a93-22fb8b326249" providerId="ADAL" clId="{53EE1CAE-723C-4E22-9F79-66AE22FDFE07}" dt="2021-09-22T13:36:44.616" v="4990"/>
          <ac:picMkLst>
            <pc:docMk/>
            <pc:sldMk cId="1761505458" sldId="5995"/>
            <ac:picMk id="51" creationId="{8FD30C71-22A3-4F83-BDCE-222A72B8F185}"/>
          </ac:picMkLst>
        </pc:picChg>
        <pc:picChg chg="add del mod">
          <ac:chgData name="Piotr Starczyński" userId="dc30f4bf-33af-43bd-8a93-22fb8b326249" providerId="ADAL" clId="{53EE1CAE-723C-4E22-9F79-66AE22FDFE07}" dt="2021-09-22T13:36:44.616" v="4990"/>
          <ac:picMkLst>
            <pc:docMk/>
            <pc:sldMk cId="1761505458" sldId="5995"/>
            <ac:picMk id="52" creationId="{13AB1A95-468A-441F-9CEB-52E989E71041}"/>
          </ac:picMkLst>
        </pc:picChg>
        <pc:picChg chg="add del mod">
          <ac:chgData name="Piotr Starczyński" userId="dc30f4bf-33af-43bd-8a93-22fb8b326249" providerId="ADAL" clId="{53EE1CAE-723C-4E22-9F79-66AE22FDFE07}" dt="2021-09-22T13:36:44.616" v="4990"/>
          <ac:picMkLst>
            <pc:docMk/>
            <pc:sldMk cId="1761505458" sldId="5995"/>
            <ac:picMk id="53" creationId="{3DCD5505-B932-41A6-8780-C1E0C551BF1A}"/>
          </ac:picMkLst>
        </pc:picChg>
        <pc:picChg chg="mod">
          <ac:chgData name="Piotr Starczyński" userId="dc30f4bf-33af-43bd-8a93-22fb8b326249" providerId="ADAL" clId="{53EE1CAE-723C-4E22-9F79-66AE22FDFE07}" dt="2021-09-22T13:36:40.934" v="4989"/>
          <ac:picMkLst>
            <pc:docMk/>
            <pc:sldMk cId="1761505458" sldId="5995"/>
            <ac:picMk id="58" creationId="{31C5C221-0BCE-4A21-B2A2-5D3E87A6CBAE}"/>
          </ac:picMkLst>
        </pc:picChg>
        <pc:picChg chg="mod">
          <ac:chgData name="Piotr Starczyński" userId="dc30f4bf-33af-43bd-8a93-22fb8b326249" providerId="ADAL" clId="{53EE1CAE-723C-4E22-9F79-66AE22FDFE07}" dt="2021-09-22T13:36:40.934" v="4989"/>
          <ac:picMkLst>
            <pc:docMk/>
            <pc:sldMk cId="1761505458" sldId="5995"/>
            <ac:picMk id="59" creationId="{C46DE267-A199-4882-9B1D-4B5972FB3859}"/>
          </ac:picMkLst>
        </pc:picChg>
        <pc:picChg chg="mod">
          <ac:chgData name="Piotr Starczyński" userId="dc30f4bf-33af-43bd-8a93-22fb8b326249" providerId="ADAL" clId="{53EE1CAE-723C-4E22-9F79-66AE22FDFE07}" dt="2021-09-22T13:36:40.934" v="4989"/>
          <ac:picMkLst>
            <pc:docMk/>
            <pc:sldMk cId="1761505458" sldId="5995"/>
            <ac:picMk id="61" creationId="{4C42348D-B11F-4BE3-AC9D-F1A9E709C70F}"/>
          </ac:picMkLst>
        </pc:picChg>
        <pc:picChg chg="mod">
          <ac:chgData name="Piotr Starczyński" userId="dc30f4bf-33af-43bd-8a93-22fb8b326249" providerId="ADAL" clId="{53EE1CAE-723C-4E22-9F79-66AE22FDFE07}" dt="2021-09-22T13:36:40.934" v="4989"/>
          <ac:picMkLst>
            <pc:docMk/>
            <pc:sldMk cId="1761505458" sldId="5995"/>
            <ac:picMk id="62" creationId="{59CF4251-F3BF-41AB-A3B6-11E132C91D15}"/>
          </ac:picMkLst>
        </pc:picChg>
        <pc:picChg chg="mod">
          <ac:chgData name="Piotr Starczyński" userId="dc30f4bf-33af-43bd-8a93-22fb8b326249" providerId="ADAL" clId="{53EE1CAE-723C-4E22-9F79-66AE22FDFE07}" dt="2021-09-22T13:36:40.934" v="4989"/>
          <ac:picMkLst>
            <pc:docMk/>
            <pc:sldMk cId="1761505458" sldId="5995"/>
            <ac:picMk id="64" creationId="{352CBEF6-6C4B-4809-A108-B1343394325A}"/>
          </ac:picMkLst>
        </pc:picChg>
        <pc:picChg chg="mod">
          <ac:chgData name="Piotr Starczyński" userId="dc30f4bf-33af-43bd-8a93-22fb8b326249" providerId="ADAL" clId="{53EE1CAE-723C-4E22-9F79-66AE22FDFE07}" dt="2021-09-22T13:36:40.934" v="4989"/>
          <ac:picMkLst>
            <pc:docMk/>
            <pc:sldMk cId="1761505458" sldId="5995"/>
            <ac:picMk id="65" creationId="{04234593-1553-40AB-BE03-0B39F8524D3D}"/>
          </ac:picMkLst>
        </pc:picChg>
        <pc:picChg chg="add mod">
          <ac:chgData name="Piotr Starczyński" userId="dc30f4bf-33af-43bd-8a93-22fb8b326249" providerId="ADAL" clId="{53EE1CAE-723C-4E22-9F79-66AE22FDFE07}" dt="2021-09-22T13:36:57.359" v="4992" actId="1076"/>
          <ac:picMkLst>
            <pc:docMk/>
            <pc:sldMk cId="1761505458" sldId="5995"/>
            <ac:picMk id="68" creationId="{8D0D043D-9C32-4413-9381-1C1202953839}"/>
          </ac:picMkLst>
        </pc:picChg>
        <pc:picChg chg="add mod">
          <ac:chgData name="Piotr Starczyński" userId="dc30f4bf-33af-43bd-8a93-22fb8b326249" providerId="ADAL" clId="{53EE1CAE-723C-4E22-9F79-66AE22FDFE07}" dt="2021-09-22T13:36:57.359" v="4992" actId="1076"/>
          <ac:picMkLst>
            <pc:docMk/>
            <pc:sldMk cId="1761505458" sldId="5995"/>
            <ac:picMk id="69" creationId="{BAF68E8E-2124-4C14-85E4-286284C0C9E8}"/>
          </ac:picMkLst>
        </pc:picChg>
        <pc:picChg chg="add mod">
          <ac:chgData name="Piotr Starczyński" userId="dc30f4bf-33af-43bd-8a93-22fb8b326249" providerId="ADAL" clId="{53EE1CAE-723C-4E22-9F79-66AE22FDFE07}" dt="2021-09-22T13:36:57.359" v="4992" actId="1076"/>
          <ac:picMkLst>
            <pc:docMk/>
            <pc:sldMk cId="1761505458" sldId="5995"/>
            <ac:picMk id="74" creationId="{5E999379-7A19-450A-BB58-7F331F86DCCF}"/>
          </ac:picMkLst>
        </pc:picChg>
        <pc:picChg chg="add mod">
          <ac:chgData name="Piotr Starczyński" userId="dc30f4bf-33af-43bd-8a93-22fb8b326249" providerId="ADAL" clId="{53EE1CAE-723C-4E22-9F79-66AE22FDFE07}" dt="2021-09-22T13:36:57.359" v="4992" actId="1076"/>
          <ac:picMkLst>
            <pc:docMk/>
            <pc:sldMk cId="1761505458" sldId="5995"/>
            <ac:picMk id="77" creationId="{98005148-B6C6-4B35-999B-250DB3ADA1EC}"/>
          </ac:picMkLst>
        </pc:picChg>
        <pc:picChg chg="add mod">
          <ac:chgData name="Piotr Starczyński" userId="dc30f4bf-33af-43bd-8a93-22fb8b326249" providerId="ADAL" clId="{53EE1CAE-723C-4E22-9F79-66AE22FDFE07}" dt="2021-09-22T13:37:41.147" v="5002" actId="1076"/>
          <ac:picMkLst>
            <pc:docMk/>
            <pc:sldMk cId="1761505458" sldId="5995"/>
            <ac:picMk id="82" creationId="{DC774931-6673-4802-8A92-9C29A11CD8C4}"/>
          </ac:picMkLst>
        </pc:picChg>
        <pc:picChg chg="add mod">
          <ac:chgData name="Piotr Starczyński" userId="dc30f4bf-33af-43bd-8a93-22fb8b326249" providerId="ADAL" clId="{53EE1CAE-723C-4E22-9F79-66AE22FDFE07}" dt="2021-09-22T13:37:43.837" v="5003" actId="1076"/>
          <ac:picMkLst>
            <pc:docMk/>
            <pc:sldMk cId="1761505458" sldId="5995"/>
            <ac:picMk id="85" creationId="{E3A06FDE-F0B0-4662-93D9-EEDD1767AB21}"/>
          </ac:picMkLst>
        </pc:picChg>
        <pc:picChg chg="add mod">
          <ac:chgData name="Piotr Starczyński" userId="dc30f4bf-33af-43bd-8a93-22fb8b326249" providerId="ADAL" clId="{53EE1CAE-723C-4E22-9F79-66AE22FDFE07}" dt="2021-09-22T13:36:57.359" v="4992" actId="1076"/>
          <ac:picMkLst>
            <pc:docMk/>
            <pc:sldMk cId="1761505458" sldId="5995"/>
            <ac:picMk id="86" creationId="{EE873814-B4A7-4D10-BB79-DB4EC1EB07A8}"/>
          </ac:picMkLst>
        </pc:picChg>
        <pc:picChg chg="add mod">
          <ac:chgData name="Piotr Starczyński" userId="dc30f4bf-33af-43bd-8a93-22fb8b326249" providerId="ADAL" clId="{53EE1CAE-723C-4E22-9F79-66AE22FDFE07}" dt="2021-09-22T13:36:57.359" v="4992" actId="1076"/>
          <ac:picMkLst>
            <pc:docMk/>
            <pc:sldMk cId="1761505458" sldId="5995"/>
            <ac:picMk id="90" creationId="{9011DB8E-1277-4CE0-A442-AB08E9A8D259}"/>
          </ac:picMkLst>
        </pc:picChg>
        <pc:picChg chg="add mod">
          <ac:chgData name="Piotr Starczyński" userId="dc30f4bf-33af-43bd-8a93-22fb8b326249" providerId="ADAL" clId="{53EE1CAE-723C-4E22-9F79-66AE22FDFE07}" dt="2021-09-22T13:36:57.359" v="4992" actId="1076"/>
          <ac:picMkLst>
            <pc:docMk/>
            <pc:sldMk cId="1761505458" sldId="5995"/>
            <ac:picMk id="91" creationId="{721E65C3-1A0D-4A9A-97D4-1990E104FE92}"/>
          </ac:picMkLst>
        </pc:picChg>
        <pc:picChg chg="add mod">
          <ac:chgData name="Piotr Starczyński" userId="dc30f4bf-33af-43bd-8a93-22fb8b326249" providerId="ADAL" clId="{53EE1CAE-723C-4E22-9F79-66AE22FDFE07}" dt="2021-09-22T13:36:57.359" v="4992" actId="1076"/>
          <ac:picMkLst>
            <pc:docMk/>
            <pc:sldMk cId="1761505458" sldId="5995"/>
            <ac:picMk id="92" creationId="{06A86823-B703-4163-B3A1-A97596C0B471}"/>
          </ac:picMkLst>
        </pc:picChg>
        <pc:picChg chg="add mod">
          <ac:chgData name="Piotr Starczyński" userId="dc30f4bf-33af-43bd-8a93-22fb8b326249" providerId="ADAL" clId="{53EE1CAE-723C-4E22-9F79-66AE22FDFE07}" dt="2021-09-22T13:36:57.359" v="4992" actId="1076"/>
          <ac:picMkLst>
            <pc:docMk/>
            <pc:sldMk cId="1761505458" sldId="5995"/>
            <ac:picMk id="93" creationId="{848F2AEA-38DD-4417-B6BB-6928F6EC69FF}"/>
          </ac:picMkLst>
        </pc:picChg>
        <pc:picChg chg="mod">
          <ac:chgData name="Piotr Starczyński" userId="dc30f4bf-33af-43bd-8a93-22fb8b326249" providerId="ADAL" clId="{53EE1CAE-723C-4E22-9F79-66AE22FDFE07}" dt="2021-09-22T13:36:57.359" v="4992" actId="1076"/>
          <ac:picMkLst>
            <pc:docMk/>
            <pc:sldMk cId="1761505458" sldId="5995"/>
            <ac:picMk id="98" creationId="{9AE7BF94-11A8-44BB-9BC0-D912B00E485E}"/>
          </ac:picMkLst>
        </pc:picChg>
        <pc:picChg chg="mod">
          <ac:chgData name="Piotr Starczyński" userId="dc30f4bf-33af-43bd-8a93-22fb8b326249" providerId="ADAL" clId="{53EE1CAE-723C-4E22-9F79-66AE22FDFE07}" dt="2021-09-22T13:36:57.359" v="4992" actId="1076"/>
          <ac:picMkLst>
            <pc:docMk/>
            <pc:sldMk cId="1761505458" sldId="5995"/>
            <ac:picMk id="99" creationId="{566D5D2F-C2D0-47D3-92BB-CAE974FAF23E}"/>
          </ac:picMkLst>
        </pc:picChg>
        <pc:picChg chg="mod">
          <ac:chgData name="Piotr Starczyński" userId="dc30f4bf-33af-43bd-8a93-22fb8b326249" providerId="ADAL" clId="{53EE1CAE-723C-4E22-9F79-66AE22FDFE07}" dt="2021-09-22T13:36:57.359" v="4992" actId="1076"/>
          <ac:picMkLst>
            <pc:docMk/>
            <pc:sldMk cId="1761505458" sldId="5995"/>
            <ac:picMk id="101" creationId="{83906B39-766C-4206-B26D-0ECF75BB4A70}"/>
          </ac:picMkLst>
        </pc:picChg>
        <pc:picChg chg="mod">
          <ac:chgData name="Piotr Starczyński" userId="dc30f4bf-33af-43bd-8a93-22fb8b326249" providerId="ADAL" clId="{53EE1CAE-723C-4E22-9F79-66AE22FDFE07}" dt="2021-09-22T13:36:57.359" v="4992" actId="1076"/>
          <ac:picMkLst>
            <pc:docMk/>
            <pc:sldMk cId="1761505458" sldId="5995"/>
            <ac:picMk id="102" creationId="{5B50FB09-AEB0-4249-9C24-8A0B86720E63}"/>
          </ac:picMkLst>
        </pc:picChg>
        <pc:picChg chg="mod">
          <ac:chgData name="Piotr Starczyński" userId="dc30f4bf-33af-43bd-8a93-22fb8b326249" providerId="ADAL" clId="{53EE1CAE-723C-4E22-9F79-66AE22FDFE07}" dt="2021-09-22T13:36:57.359" v="4992" actId="1076"/>
          <ac:picMkLst>
            <pc:docMk/>
            <pc:sldMk cId="1761505458" sldId="5995"/>
            <ac:picMk id="104" creationId="{84D95A6F-DB02-49DA-8BF0-85611850B805}"/>
          </ac:picMkLst>
        </pc:picChg>
        <pc:picChg chg="mod">
          <ac:chgData name="Piotr Starczyński" userId="dc30f4bf-33af-43bd-8a93-22fb8b326249" providerId="ADAL" clId="{53EE1CAE-723C-4E22-9F79-66AE22FDFE07}" dt="2021-09-22T13:36:57.359" v="4992" actId="1076"/>
          <ac:picMkLst>
            <pc:docMk/>
            <pc:sldMk cId="1761505458" sldId="5995"/>
            <ac:picMk id="105" creationId="{1944ECEF-1EF2-4F26-816F-EFE39DAF09FF}"/>
          </ac:picMkLst>
        </pc:picChg>
        <pc:picChg chg="add mod">
          <ac:chgData name="Piotr Starczyński" userId="dc30f4bf-33af-43bd-8a93-22fb8b326249" providerId="ADAL" clId="{53EE1CAE-723C-4E22-9F79-66AE22FDFE07}" dt="2021-09-22T13:41:52.633" v="5137"/>
          <ac:picMkLst>
            <pc:docMk/>
            <pc:sldMk cId="1761505458" sldId="5995"/>
            <ac:picMk id="107" creationId="{512C8B5A-7118-4726-8FF3-F1BC905301EC}"/>
          </ac:picMkLst>
        </pc:picChg>
        <pc:cxnChg chg="del mod">
          <ac:chgData name="Piotr Starczyński" userId="dc30f4bf-33af-43bd-8a93-22fb8b326249" providerId="ADAL" clId="{53EE1CAE-723C-4E22-9F79-66AE22FDFE07}" dt="2021-09-22T13:36:12.552" v="4984" actId="478"/>
          <ac:cxnSpMkLst>
            <pc:docMk/>
            <pc:sldMk cId="1761505458" sldId="5995"/>
            <ac:cxnSpMk id="21" creationId="{6CED5749-D098-42E0-A29D-0D85F53EF602}"/>
          </ac:cxnSpMkLst>
        </pc:cxnChg>
        <pc:cxnChg chg="del mod">
          <ac:chgData name="Piotr Starczyński" userId="dc30f4bf-33af-43bd-8a93-22fb8b326249" providerId="ADAL" clId="{53EE1CAE-723C-4E22-9F79-66AE22FDFE07}" dt="2021-09-22T13:36:12.552" v="4984" actId="478"/>
          <ac:cxnSpMkLst>
            <pc:docMk/>
            <pc:sldMk cId="1761505458" sldId="5995"/>
            <ac:cxnSpMk id="25" creationId="{02FD5687-93BB-4D3A-80BB-5F26E217DCBC}"/>
          </ac:cxnSpMkLst>
        </pc:cxnChg>
        <pc:cxnChg chg="del mod">
          <ac:chgData name="Piotr Starczyński" userId="dc30f4bf-33af-43bd-8a93-22fb8b326249" providerId="ADAL" clId="{53EE1CAE-723C-4E22-9F79-66AE22FDFE07}" dt="2021-09-22T13:36:12.552" v="4984" actId="478"/>
          <ac:cxnSpMkLst>
            <pc:docMk/>
            <pc:sldMk cId="1761505458" sldId="5995"/>
            <ac:cxnSpMk id="32" creationId="{91827169-684E-4F65-A2D1-DEEEAE1BEB52}"/>
          </ac:cxnSpMkLst>
        </pc:cxnChg>
        <pc:cxnChg chg="add del mod">
          <ac:chgData name="Piotr Starczyński" userId="dc30f4bf-33af-43bd-8a93-22fb8b326249" providerId="ADAL" clId="{53EE1CAE-723C-4E22-9F79-66AE22FDFE07}" dt="2021-09-22T13:36:44.616" v="4990"/>
          <ac:cxnSpMkLst>
            <pc:docMk/>
            <pc:sldMk cId="1761505458" sldId="5995"/>
            <ac:cxnSpMk id="36" creationId="{114BAA7D-A75A-4738-94FD-69AD36FD85B6}"/>
          </ac:cxnSpMkLst>
        </pc:cxnChg>
        <pc:cxnChg chg="add del mod">
          <ac:chgData name="Piotr Starczyński" userId="dc30f4bf-33af-43bd-8a93-22fb8b326249" providerId="ADAL" clId="{53EE1CAE-723C-4E22-9F79-66AE22FDFE07}" dt="2021-09-22T13:36:44.616" v="4990"/>
          <ac:cxnSpMkLst>
            <pc:docMk/>
            <pc:sldMk cId="1761505458" sldId="5995"/>
            <ac:cxnSpMk id="40" creationId="{CA8408D0-2A28-473F-B17C-43153898AD84}"/>
          </ac:cxnSpMkLst>
        </pc:cxnChg>
        <pc:cxnChg chg="add del mod">
          <ac:chgData name="Piotr Starczyński" userId="dc30f4bf-33af-43bd-8a93-22fb8b326249" providerId="ADAL" clId="{53EE1CAE-723C-4E22-9F79-66AE22FDFE07}" dt="2021-09-22T13:36:44.616" v="4990"/>
          <ac:cxnSpMkLst>
            <pc:docMk/>
            <pc:sldMk cId="1761505458" sldId="5995"/>
            <ac:cxnSpMk id="49" creationId="{0913E6E3-B31C-4DAB-AE71-CF31ECCEEAE8}"/>
          </ac:cxnSpMkLst>
        </pc:cxnChg>
        <pc:cxnChg chg="add del mod">
          <ac:chgData name="Piotr Starczyński" userId="dc30f4bf-33af-43bd-8a93-22fb8b326249" providerId="ADAL" clId="{53EE1CAE-723C-4E22-9F79-66AE22FDFE07}" dt="2021-09-22T13:36:44.616" v="4990"/>
          <ac:cxnSpMkLst>
            <pc:docMk/>
            <pc:sldMk cId="1761505458" sldId="5995"/>
            <ac:cxnSpMk id="54" creationId="{A58035AE-A279-4FAC-859E-6192FB024B54}"/>
          </ac:cxnSpMkLst>
        </pc:cxnChg>
        <pc:cxnChg chg="add del mod">
          <ac:chgData name="Piotr Starczyński" userId="dc30f4bf-33af-43bd-8a93-22fb8b326249" providerId="ADAL" clId="{53EE1CAE-723C-4E22-9F79-66AE22FDFE07}" dt="2021-09-22T13:36:44.616" v="4990"/>
          <ac:cxnSpMkLst>
            <pc:docMk/>
            <pc:sldMk cId="1761505458" sldId="5995"/>
            <ac:cxnSpMk id="55" creationId="{7E1940FC-B475-4B2F-8C06-740FDE13A458}"/>
          </ac:cxnSpMkLst>
        </pc:cxnChg>
        <pc:cxnChg chg="add del mod">
          <ac:chgData name="Piotr Starczyński" userId="dc30f4bf-33af-43bd-8a93-22fb8b326249" providerId="ADAL" clId="{53EE1CAE-723C-4E22-9F79-66AE22FDFE07}" dt="2021-09-22T13:36:44.616" v="4990"/>
          <ac:cxnSpMkLst>
            <pc:docMk/>
            <pc:sldMk cId="1761505458" sldId="5995"/>
            <ac:cxnSpMk id="56" creationId="{E326E5D9-BFF8-4AE3-A474-7FF74AFCE586}"/>
          </ac:cxnSpMkLst>
        </pc:cxnChg>
        <pc:cxnChg chg="add del mod">
          <ac:chgData name="Piotr Starczyński" userId="dc30f4bf-33af-43bd-8a93-22fb8b326249" providerId="ADAL" clId="{53EE1CAE-723C-4E22-9F79-66AE22FDFE07}" dt="2021-09-22T13:36:44.616" v="4990"/>
          <ac:cxnSpMkLst>
            <pc:docMk/>
            <pc:sldMk cId="1761505458" sldId="5995"/>
            <ac:cxnSpMk id="66" creationId="{C14F8559-E6F1-475A-8D02-9E812CB06A65}"/>
          </ac:cxnSpMkLst>
        </pc:cxnChg>
        <pc:cxnChg chg="add mod">
          <ac:chgData name="Piotr Starczyński" userId="dc30f4bf-33af-43bd-8a93-22fb8b326249" providerId="ADAL" clId="{53EE1CAE-723C-4E22-9F79-66AE22FDFE07}" dt="2021-09-22T13:36:57.359" v="4992" actId="1076"/>
          <ac:cxnSpMkLst>
            <pc:docMk/>
            <pc:sldMk cId="1761505458" sldId="5995"/>
            <ac:cxnSpMk id="76" creationId="{86ADCACE-D346-4C34-9E54-95F3AD2FEEF8}"/>
          </ac:cxnSpMkLst>
        </pc:cxnChg>
        <pc:cxnChg chg="add mod">
          <ac:chgData name="Piotr Starczyński" userId="dc30f4bf-33af-43bd-8a93-22fb8b326249" providerId="ADAL" clId="{53EE1CAE-723C-4E22-9F79-66AE22FDFE07}" dt="2021-09-22T13:36:57.359" v="4992" actId="1076"/>
          <ac:cxnSpMkLst>
            <pc:docMk/>
            <pc:sldMk cId="1761505458" sldId="5995"/>
            <ac:cxnSpMk id="80" creationId="{6F96DF46-BBBC-4383-A80E-EE391B8B639B}"/>
          </ac:cxnSpMkLst>
        </pc:cxnChg>
        <pc:cxnChg chg="add mod">
          <ac:chgData name="Piotr Starczyński" userId="dc30f4bf-33af-43bd-8a93-22fb8b326249" providerId="ADAL" clId="{53EE1CAE-723C-4E22-9F79-66AE22FDFE07}" dt="2021-09-22T13:36:57.359" v="4992" actId="1076"/>
          <ac:cxnSpMkLst>
            <pc:docMk/>
            <pc:sldMk cId="1761505458" sldId="5995"/>
            <ac:cxnSpMk id="89" creationId="{10F3847E-A32C-4494-8EBB-F01BCBF2F8CE}"/>
          </ac:cxnSpMkLst>
        </pc:cxnChg>
        <pc:cxnChg chg="add mod">
          <ac:chgData name="Piotr Starczyński" userId="dc30f4bf-33af-43bd-8a93-22fb8b326249" providerId="ADAL" clId="{53EE1CAE-723C-4E22-9F79-66AE22FDFE07}" dt="2021-09-22T13:36:57.359" v="4992" actId="1076"/>
          <ac:cxnSpMkLst>
            <pc:docMk/>
            <pc:sldMk cId="1761505458" sldId="5995"/>
            <ac:cxnSpMk id="94" creationId="{D9DD1484-2A8A-4BF5-87B5-82D8A05DFD86}"/>
          </ac:cxnSpMkLst>
        </pc:cxnChg>
        <pc:cxnChg chg="add mod">
          <ac:chgData name="Piotr Starczyński" userId="dc30f4bf-33af-43bd-8a93-22fb8b326249" providerId="ADAL" clId="{53EE1CAE-723C-4E22-9F79-66AE22FDFE07}" dt="2021-09-22T13:36:57.359" v="4992" actId="1076"/>
          <ac:cxnSpMkLst>
            <pc:docMk/>
            <pc:sldMk cId="1761505458" sldId="5995"/>
            <ac:cxnSpMk id="95" creationId="{C83A9932-F20B-4FF6-B43A-6EF2E29AC338}"/>
          </ac:cxnSpMkLst>
        </pc:cxnChg>
        <pc:cxnChg chg="add mod">
          <ac:chgData name="Piotr Starczyński" userId="dc30f4bf-33af-43bd-8a93-22fb8b326249" providerId="ADAL" clId="{53EE1CAE-723C-4E22-9F79-66AE22FDFE07}" dt="2021-09-22T13:36:57.359" v="4992" actId="1076"/>
          <ac:cxnSpMkLst>
            <pc:docMk/>
            <pc:sldMk cId="1761505458" sldId="5995"/>
            <ac:cxnSpMk id="96" creationId="{FABDDA74-D323-44BB-AB5A-D41D9CB2F634}"/>
          </ac:cxnSpMkLst>
        </pc:cxnChg>
        <pc:cxnChg chg="add mod">
          <ac:chgData name="Piotr Starczyński" userId="dc30f4bf-33af-43bd-8a93-22fb8b326249" providerId="ADAL" clId="{53EE1CAE-723C-4E22-9F79-66AE22FDFE07}" dt="2021-09-22T13:36:57.359" v="4992" actId="1076"/>
          <ac:cxnSpMkLst>
            <pc:docMk/>
            <pc:sldMk cId="1761505458" sldId="5995"/>
            <ac:cxnSpMk id="106" creationId="{A467D9F3-1B91-4CEF-AC78-7977EFF17E71}"/>
          </ac:cxnSpMkLst>
        </pc:cxnChg>
      </pc:sldChg>
      <pc:sldChg chg="add del">
        <pc:chgData name="Piotr Starczyński" userId="dc30f4bf-33af-43bd-8a93-22fb8b326249" providerId="ADAL" clId="{53EE1CAE-723C-4E22-9F79-66AE22FDFE07}" dt="2021-09-22T13:36:07.967" v="4981"/>
        <pc:sldMkLst>
          <pc:docMk/>
          <pc:sldMk cId="2300694110" sldId="5995"/>
        </pc:sldMkLst>
      </pc:sldChg>
      <pc:sldChg chg="add del">
        <pc:chgData name="Piotr Starczyński" userId="dc30f4bf-33af-43bd-8a93-22fb8b326249" providerId="ADAL" clId="{53EE1CAE-723C-4E22-9F79-66AE22FDFE07}" dt="2021-09-22T13:40:07.400" v="5089" actId="47"/>
        <pc:sldMkLst>
          <pc:docMk/>
          <pc:sldMk cId="148943426" sldId="5996"/>
        </pc:sldMkLst>
      </pc:sldChg>
      <pc:sldChg chg="addSp delSp modSp add mod ord delAnim modAnim">
        <pc:chgData name="Piotr Starczyński" userId="dc30f4bf-33af-43bd-8a93-22fb8b326249" providerId="ADAL" clId="{53EE1CAE-723C-4E22-9F79-66AE22FDFE07}" dt="2021-09-22T13:51:14.281" v="5242"/>
        <pc:sldMkLst>
          <pc:docMk/>
          <pc:sldMk cId="403305429" sldId="5997"/>
        </pc:sldMkLst>
        <pc:spChg chg="mod">
          <ac:chgData name="Piotr Starczyński" userId="dc30f4bf-33af-43bd-8a93-22fb8b326249" providerId="ADAL" clId="{53EE1CAE-723C-4E22-9F79-66AE22FDFE07}" dt="2021-09-22T13:40:13.043" v="5101" actId="20577"/>
          <ac:spMkLst>
            <pc:docMk/>
            <pc:sldMk cId="403305429" sldId="5997"/>
            <ac:spMk id="10" creationId="{48910E9F-5488-4592-8C46-113182094733}"/>
          </ac:spMkLst>
        </pc:spChg>
        <pc:spChg chg="add mod">
          <ac:chgData name="Piotr Starczyński" userId="dc30f4bf-33af-43bd-8a93-22fb8b326249" providerId="ADAL" clId="{53EE1CAE-723C-4E22-9F79-66AE22FDFE07}" dt="2021-09-22T13:48:14.708" v="5220" actId="1076"/>
          <ac:spMkLst>
            <pc:docMk/>
            <pc:sldMk cId="403305429" sldId="5997"/>
            <ac:spMk id="28" creationId="{390D1506-9875-4F57-B0E8-4858D82D5AA1}"/>
          </ac:spMkLst>
        </pc:spChg>
        <pc:spChg chg="add mod">
          <ac:chgData name="Piotr Starczyński" userId="dc30f4bf-33af-43bd-8a93-22fb8b326249" providerId="ADAL" clId="{53EE1CAE-723C-4E22-9F79-66AE22FDFE07}" dt="2021-09-22T13:48:14.708" v="5220" actId="1076"/>
          <ac:spMkLst>
            <pc:docMk/>
            <pc:sldMk cId="403305429" sldId="5997"/>
            <ac:spMk id="29" creationId="{1DBC5229-75DC-4A61-80C6-2B8D470F58F3}"/>
          </ac:spMkLst>
        </pc:spChg>
        <pc:spChg chg="add mod">
          <ac:chgData name="Piotr Starczyński" userId="dc30f4bf-33af-43bd-8a93-22fb8b326249" providerId="ADAL" clId="{53EE1CAE-723C-4E22-9F79-66AE22FDFE07}" dt="2021-09-22T13:48:19.518" v="5221" actId="1076"/>
          <ac:spMkLst>
            <pc:docMk/>
            <pc:sldMk cId="403305429" sldId="5997"/>
            <ac:spMk id="33" creationId="{FA1CF215-799A-4F0C-B708-0AE511421152}"/>
          </ac:spMkLst>
        </pc:spChg>
        <pc:spChg chg="mod topLvl">
          <ac:chgData name="Piotr Starczyński" userId="dc30f4bf-33af-43bd-8a93-22fb8b326249" providerId="ADAL" clId="{53EE1CAE-723C-4E22-9F79-66AE22FDFE07}" dt="2021-09-22T13:40:43.089" v="5104" actId="165"/>
          <ac:spMkLst>
            <pc:docMk/>
            <pc:sldMk cId="403305429" sldId="5997"/>
            <ac:spMk id="35" creationId="{DCD77F1D-5913-45DF-9D44-E36E1EAAA634}"/>
          </ac:spMkLst>
        </pc:spChg>
        <pc:spChg chg="mod topLvl">
          <ac:chgData name="Piotr Starczyński" userId="dc30f4bf-33af-43bd-8a93-22fb8b326249" providerId="ADAL" clId="{53EE1CAE-723C-4E22-9F79-66AE22FDFE07}" dt="2021-09-22T13:41:14.238" v="5125" actId="14100"/>
          <ac:spMkLst>
            <pc:docMk/>
            <pc:sldMk cId="403305429" sldId="5997"/>
            <ac:spMk id="36" creationId="{CDB59E74-19E9-40E4-BA34-970A4D43F4C3}"/>
          </ac:spMkLst>
        </pc:spChg>
        <pc:spChg chg="mod">
          <ac:chgData name="Piotr Starczyński" userId="dc30f4bf-33af-43bd-8a93-22fb8b326249" providerId="ADAL" clId="{53EE1CAE-723C-4E22-9F79-66AE22FDFE07}" dt="2021-09-22T13:48:36.791" v="5224" actId="1076"/>
          <ac:spMkLst>
            <pc:docMk/>
            <pc:sldMk cId="403305429" sldId="5997"/>
            <ac:spMk id="37" creationId="{14FD2533-91F5-4D4C-95CE-98880206519B}"/>
          </ac:spMkLst>
        </pc:spChg>
        <pc:spChg chg="mod">
          <ac:chgData name="Piotr Starczyński" userId="dc30f4bf-33af-43bd-8a93-22fb8b326249" providerId="ADAL" clId="{53EE1CAE-723C-4E22-9F79-66AE22FDFE07}" dt="2021-09-22T13:48:05.580" v="5218" actId="1076"/>
          <ac:spMkLst>
            <pc:docMk/>
            <pc:sldMk cId="403305429" sldId="5997"/>
            <ac:spMk id="39" creationId="{0346FFD3-A343-4545-9FA9-9E3C541ECFF8}"/>
          </ac:spMkLst>
        </pc:spChg>
        <pc:spChg chg="del">
          <ac:chgData name="Piotr Starczyński" userId="dc30f4bf-33af-43bd-8a93-22fb8b326249" providerId="ADAL" clId="{53EE1CAE-723C-4E22-9F79-66AE22FDFE07}" dt="2021-09-22T13:41:08.257" v="5123" actId="478"/>
          <ac:spMkLst>
            <pc:docMk/>
            <pc:sldMk cId="403305429" sldId="5997"/>
            <ac:spMk id="40" creationId="{0197AB3F-92AF-4A1E-9BFA-151094B777A1}"/>
          </ac:spMkLst>
        </pc:spChg>
        <pc:spChg chg="mod">
          <ac:chgData name="Piotr Starczyński" userId="dc30f4bf-33af-43bd-8a93-22fb8b326249" providerId="ADAL" clId="{53EE1CAE-723C-4E22-9F79-66AE22FDFE07}" dt="2021-09-22T13:48:08.600" v="5219" actId="14100"/>
          <ac:spMkLst>
            <pc:docMk/>
            <pc:sldMk cId="403305429" sldId="5997"/>
            <ac:spMk id="70" creationId="{096F8410-8360-46D3-A03A-8271EC3019B4}"/>
          </ac:spMkLst>
        </pc:spChg>
        <pc:grpChg chg="del mod">
          <ac:chgData name="Piotr Starczyński" userId="dc30f4bf-33af-43bd-8a93-22fb8b326249" providerId="ADAL" clId="{53EE1CAE-723C-4E22-9F79-66AE22FDFE07}" dt="2021-09-22T13:40:43.089" v="5104" actId="165"/>
          <ac:grpSpMkLst>
            <pc:docMk/>
            <pc:sldMk cId="403305429" sldId="5997"/>
            <ac:grpSpMk id="94" creationId="{1AAD7FB0-F2CB-4CBC-BB5D-9CC88C6766BB}"/>
          </ac:grpSpMkLst>
        </pc:grpChg>
        <pc:picChg chg="add mod">
          <ac:chgData name="Piotr Starczyński" userId="dc30f4bf-33af-43bd-8a93-22fb8b326249" providerId="ADAL" clId="{53EE1CAE-723C-4E22-9F79-66AE22FDFE07}" dt="2021-09-22T13:45:27.341" v="5170" actId="1076"/>
          <ac:picMkLst>
            <pc:docMk/>
            <pc:sldMk cId="403305429" sldId="5997"/>
            <ac:picMk id="8" creationId="{C6BFF1DE-AF6C-45C4-B617-73D90C25FD1E}"/>
          </ac:picMkLst>
        </pc:picChg>
        <pc:picChg chg="add mod">
          <ac:chgData name="Piotr Starczyński" userId="dc30f4bf-33af-43bd-8a93-22fb8b326249" providerId="ADAL" clId="{53EE1CAE-723C-4E22-9F79-66AE22FDFE07}" dt="2021-09-22T13:41:56.842" v="5139"/>
          <ac:picMkLst>
            <pc:docMk/>
            <pc:sldMk cId="403305429" sldId="5997"/>
            <ac:picMk id="26" creationId="{CE8912AD-9A56-4BC2-8CCA-D499F6E32A55}"/>
          </ac:picMkLst>
        </pc:picChg>
        <pc:picChg chg="add mod">
          <ac:chgData name="Piotr Starczyński" userId="dc30f4bf-33af-43bd-8a93-22fb8b326249" providerId="ADAL" clId="{53EE1CAE-723C-4E22-9F79-66AE22FDFE07}" dt="2021-09-22T13:48:14.708" v="5220" actId="1076"/>
          <ac:picMkLst>
            <pc:docMk/>
            <pc:sldMk cId="403305429" sldId="5997"/>
            <ac:picMk id="27" creationId="{C4A5D389-CD4C-40EB-92F0-3BA82596C949}"/>
          </ac:picMkLst>
        </pc:picChg>
        <pc:picChg chg="del">
          <ac:chgData name="Piotr Starczyński" userId="dc30f4bf-33af-43bd-8a93-22fb8b326249" providerId="ADAL" clId="{53EE1CAE-723C-4E22-9F79-66AE22FDFE07}" dt="2021-09-22T13:41:58.850" v="5140" actId="478"/>
          <ac:picMkLst>
            <pc:docMk/>
            <pc:sldMk cId="403305429" sldId="5997"/>
            <ac:picMk id="34" creationId="{D34A3C41-5AC4-4E08-AA15-BC8A436CA7E4}"/>
          </ac:picMkLst>
        </pc:picChg>
        <pc:picChg chg="del">
          <ac:chgData name="Piotr Starczyński" userId="dc30f4bf-33af-43bd-8a93-22fb8b326249" providerId="ADAL" clId="{53EE1CAE-723C-4E22-9F79-66AE22FDFE07}" dt="2021-09-22T13:45:12.369" v="5163" actId="478"/>
          <ac:picMkLst>
            <pc:docMk/>
            <pc:sldMk cId="403305429" sldId="5997"/>
            <ac:picMk id="38" creationId="{F7025B46-FCD4-4BC2-9352-C7CD941901CB}"/>
          </ac:picMkLst>
        </pc:picChg>
        <pc:picChg chg="add mod">
          <ac:chgData name="Piotr Starczyński" userId="dc30f4bf-33af-43bd-8a93-22fb8b326249" providerId="ADAL" clId="{53EE1CAE-723C-4E22-9F79-66AE22FDFE07}" dt="2021-09-22T13:49:26.829" v="5227" actId="571"/>
          <ac:picMkLst>
            <pc:docMk/>
            <pc:sldMk cId="403305429" sldId="5997"/>
            <ac:picMk id="44" creationId="{2FCB57F9-989E-4526-95D9-6E3F88129EE2}"/>
          </ac:picMkLst>
        </pc:picChg>
        <pc:picChg chg="add mod">
          <ac:chgData name="Piotr Starczyński" userId="dc30f4bf-33af-43bd-8a93-22fb8b326249" providerId="ADAL" clId="{53EE1CAE-723C-4E22-9F79-66AE22FDFE07}" dt="2021-09-22T13:50:45.475" v="5238" actId="1076"/>
          <ac:picMkLst>
            <pc:docMk/>
            <pc:sldMk cId="403305429" sldId="5997"/>
            <ac:picMk id="45" creationId="{C1C809F7-190D-4494-83DC-5374F848659D}"/>
          </ac:picMkLst>
        </pc:picChg>
        <pc:cxnChg chg="mod">
          <ac:chgData name="Piotr Starczyński" userId="dc30f4bf-33af-43bd-8a93-22fb8b326249" providerId="ADAL" clId="{53EE1CAE-723C-4E22-9F79-66AE22FDFE07}" dt="2021-09-22T13:48:05.580" v="5218" actId="1076"/>
          <ac:cxnSpMkLst>
            <pc:docMk/>
            <pc:sldMk cId="403305429" sldId="5997"/>
            <ac:cxnSpMk id="41" creationId="{022CBA1D-30EE-41D6-9333-EDFADE76D383}"/>
          </ac:cxnSpMkLst>
        </pc:cxnChg>
        <pc:cxnChg chg="add mod">
          <ac:chgData name="Piotr Starczyński" userId="dc30f4bf-33af-43bd-8a93-22fb8b326249" providerId="ADAL" clId="{53EE1CAE-723C-4E22-9F79-66AE22FDFE07}" dt="2021-09-22T13:48:26.946" v="5223" actId="14100"/>
          <ac:cxnSpMkLst>
            <pc:docMk/>
            <pc:sldMk cId="403305429" sldId="5997"/>
            <ac:cxnSpMk id="42" creationId="{7E992984-4DCA-4A16-A15D-67923D217EE5}"/>
          </ac:cxnSpMkLst>
        </pc:cxnChg>
        <pc:cxnChg chg="mod">
          <ac:chgData name="Piotr Starczyński" userId="dc30f4bf-33af-43bd-8a93-22fb8b326249" providerId="ADAL" clId="{53EE1CAE-723C-4E22-9F79-66AE22FDFE07}" dt="2021-09-22T13:48:14.708" v="5220" actId="1076"/>
          <ac:cxnSpMkLst>
            <pc:docMk/>
            <pc:sldMk cId="403305429" sldId="5997"/>
            <ac:cxnSpMk id="56" creationId="{D8AC6670-5751-4588-AA43-563C80687ACD}"/>
          </ac:cxnSpMkLst>
        </pc:cxnChg>
        <pc:cxnChg chg="mod">
          <ac:chgData name="Piotr Starczyński" userId="dc30f4bf-33af-43bd-8a93-22fb8b326249" providerId="ADAL" clId="{53EE1CAE-723C-4E22-9F79-66AE22FDFE07}" dt="2021-09-22T13:47:47.847" v="5217" actId="14100"/>
          <ac:cxnSpMkLst>
            <pc:docMk/>
            <pc:sldMk cId="403305429" sldId="5997"/>
            <ac:cxnSpMk id="73" creationId="{9792D955-6DBF-4CCB-A061-7086DE7A1D63}"/>
          </ac:cxnSpMkLst>
        </pc:cxnChg>
      </pc:sldChg>
      <pc:sldChg chg="addSp delSp modSp add mod">
        <pc:chgData name="Piotr Starczyński" userId="dc30f4bf-33af-43bd-8a93-22fb8b326249" providerId="ADAL" clId="{53EE1CAE-723C-4E22-9F79-66AE22FDFE07}" dt="2021-09-22T13:56:40.802" v="5404" actId="478"/>
        <pc:sldMkLst>
          <pc:docMk/>
          <pc:sldMk cId="179815838" sldId="5998"/>
        </pc:sldMkLst>
        <pc:spChg chg="mod">
          <ac:chgData name="Piotr Starczyński" userId="dc30f4bf-33af-43bd-8a93-22fb8b326249" providerId="ADAL" clId="{53EE1CAE-723C-4E22-9F79-66AE22FDFE07}" dt="2021-09-22T13:54:32.393" v="5275" actId="1076"/>
          <ac:spMkLst>
            <pc:docMk/>
            <pc:sldMk cId="179815838" sldId="5998"/>
            <ac:spMk id="3" creationId="{C720588C-9283-4917-921E-36D267AD424F}"/>
          </ac:spMkLst>
        </pc:spChg>
        <pc:spChg chg="del">
          <ac:chgData name="Piotr Starczyński" userId="dc30f4bf-33af-43bd-8a93-22fb8b326249" providerId="ADAL" clId="{53EE1CAE-723C-4E22-9F79-66AE22FDFE07}" dt="2021-09-22T13:56:40.802" v="5404" actId="478"/>
          <ac:spMkLst>
            <pc:docMk/>
            <pc:sldMk cId="179815838" sldId="5998"/>
            <ac:spMk id="7" creationId="{571EC357-A682-48FD-91DE-AD8511380607}"/>
          </ac:spMkLst>
        </pc:spChg>
        <pc:spChg chg="mod">
          <ac:chgData name="Piotr Starczyński" userId="dc30f4bf-33af-43bd-8a93-22fb8b326249" providerId="ADAL" clId="{53EE1CAE-723C-4E22-9F79-66AE22FDFE07}" dt="2021-09-22T13:56:35.765" v="5403" actId="20577"/>
          <ac:spMkLst>
            <pc:docMk/>
            <pc:sldMk cId="179815838" sldId="5998"/>
            <ac:spMk id="8" creationId="{3A987BA0-1DC1-4BA5-8C74-BD088CA90778}"/>
          </ac:spMkLst>
        </pc:spChg>
        <pc:spChg chg="mod">
          <ac:chgData name="Piotr Starczyński" userId="dc30f4bf-33af-43bd-8a93-22fb8b326249" providerId="ADAL" clId="{53EE1CAE-723C-4E22-9F79-66AE22FDFE07}" dt="2021-09-22T13:54:48.772" v="5277" actId="14100"/>
          <ac:spMkLst>
            <pc:docMk/>
            <pc:sldMk cId="179815838" sldId="5998"/>
            <ac:spMk id="13" creationId="{8A33BC51-E869-4212-A2F1-88D80B73A9B5}"/>
          </ac:spMkLst>
        </pc:spChg>
        <pc:spChg chg="mod">
          <ac:chgData name="Piotr Starczyński" userId="dc30f4bf-33af-43bd-8a93-22fb8b326249" providerId="ADAL" clId="{53EE1CAE-723C-4E22-9F79-66AE22FDFE07}" dt="2021-09-22T13:54:42.107" v="5276" actId="1076"/>
          <ac:spMkLst>
            <pc:docMk/>
            <pc:sldMk cId="179815838" sldId="5998"/>
            <ac:spMk id="14" creationId="{47517D65-B0A8-4457-9567-E6E9B88872D5}"/>
          </ac:spMkLst>
        </pc:spChg>
        <pc:spChg chg="mod">
          <ac:chgData name="Piotr Starczyński" userId="dc30f4bf-33af-43bd-8a93-22fb8b326249" providerId="ADAL" clId="{53EE1CAE-723C-4E22-9F79-66AE22FDFE07}" dt="2021-09-22T13:54:42.107" v="5276" actId="1076"/>
          <ac:spMkLst>
            <pc:docMk/>
            <pc:sldMk cId="179815838" sldId="5998"/>
            <ac:spMk id="16" creationId="{D23CD318-BD82-4BFD-AA4F-1C431AD8EB08}"/>
          </ac:spMkLst>
        </pc:spChg>
        <pc:spChg chg="mod">
          <ac:chgData name="Piotr Starczyński" userId="dc30f4bf-33af-43bd-8a93-22fb8b326249" providerId="ADAL" clId="{53EE1CAE-723C-4E22-9F79-66AE22FDFE07}" dt="2021-09-22T13:54:42.107" v="5276" actId="1076"/>
          <ac:spMkLst>
            <pc:docMk/>
            <pc:sldMk cId="179815838" sldId="5998"/>
            <ac:spMk id="17" creationId="{70188620-183D-4248-B446-56C21C013642}"/>
          </ac:spMkLst>
        </pc:spChg>
        <pc:spChg chg="del">
          <ac:chgData name="Piotr Starczyński" userId="dc30f4bf-33af-43bd-8a93-22fb8b326249" providerId="ADAL" clId="{53EE1CAE-723C-4E22-9F79-66AE22FDFE07}" dt="2021-09-22T13:54:15.726" v="5271" actId="478"/>
          <ac:spMkLst>
            <pc:docMk/>
            <pc:sldMk cId="179815838" sldId="5998"/>
            <ac:spMk id="18" creationId="{F88DF936-66A5-498E-B453-264E060720A6}"/>
          </ac:spMkLst>
        </pc:spChg>
        <pc:spChg chg="mod">
          <ac:chgData name="Piotr Starczyński" userId="dc30f4bf-33af-43bd-8a93-22fb8b326249" providerId="ADAL" clId="{53EE1CAE-723C-4E22-9F79-66AE22FDFE07}" dt="2021-09-22T13:55:48.574" v="5384" actId="1076"/>
          <ac:spMkLst>
            <pc:docMk/>
            <pc:sldMk cId="179815838" sldId="5998"/>
            <ac:spMk id="20" creationId="{5B46E19F-65DC-451F-9821-7F5A47B16F84}"/>
          </ac:spMkLst>
        </pc:spChg>
        <pc:spChg chg="mod">
          <ac:chgData name="Piotr Starczyński" userId="dc30f4bf-33af-43bd-8a93-22fb8b326249" providerId="ADAL" clId="{53EE1CAE-723C-4E22-9F79-66AE22FDFE07}" dt="2021-09-22T13:55:59.635" v="5386" actId="1076"/>
          <ac:spMkLst>
            <pc:docMk/>
            <pc:sldMk cId="179815838" sldId="5998"/>
            <ac:spMk id="24" creationId="{2BC80BC2-C986-4DB6-89C5-104DD6AAEAC2}"/>
          </ac:spMkLst>
        </pc:spChg>
        <pc:spChg chg="del">
          <ac:chgData name="Piotr Starczyński" userId="dc30f4bf-33af-43bd-8a93-22fb8b326249" providerId="ADAL" clId="{53EE1CAE-723C-4E22-9F79-66AE22FDFE07}" dt="2021-09-22T13:54:02.823" v="5267" actId="478"/>
          <ac:spMkLst>
            <pc:docMk/>
            <pc:sldMk cId="179815838" sldId="5998"/>
            <ac:spMk id="28" creationId="{523D8208-1916-43D0-98EA-AE45E56CC855}"/>
          </ac:spMkLst>
        </pc:spChg>
        <pc:spChg chg="del mod">
          <ac:chgData name="Piotr Starczyński" userId="dc30f4bf-33af-43bd-8a93-22fb8b326249" providerId="ADAL" clId="{53EE1CAE-723C-4E22-9F79-66AE22FDFE07}" dt="2021-09-22T13:54:05.584" v="5270" actId="478"/>
          <ac:spMkLst>
            <pc:docMk/>
            <pc:sldMk cId="179815838" sldId="5998"/>
            <ac:spMk id="31" creationId="{82945612-972B-444D-B5AF-84B1532448C7}"/>
          </ac:spMkLst>
        </pc:spChg>
        <pc:picChg chg="add mod ord">
          <ac:chgData name="Piotr Starczyński" userId="dc30f4bf-33af-43bd-8a93-22fb8b326249" providerId="ADAL" clId="{53EE1CAE-723C-4E22-9F79-66AE22FDFE07}" dt="2021-09-22T13:54:42.107" v="5276" actId="1076"/>
          <ac:picMkLst>
            <pc:docMk/>
            <pc:sldMk cId="179815838" sldId="5998"/>
            <ac:picMk id="9" creationId="{F618A36C-975C-40DF-BE24-E3D936523025}"/>
          </ac:picMkLst>
        </pc:picChg>
        <pc:picChg chg="del">
          <ac:chgData name="Piotr Starczyński" userId="dc30f4bf-33af-43bd-8a93-22fb8b326249" providerId="ADAL" clId="{53EE1CAE-723C-4E22-9F79-66AE22FDFE07}" dt="2021-09-22T13:51:34.830" v="5251" actId="478"/>
          <ac:picMkLst>
            <pc:docMk/>
            <pc:sldMk cId="179815838" sldId="5998"/>
            <ac:picMk id="11" creationId="{0A968718-5E1C-4D9A-BC26-ADB79F1B0A74}"/>
          </ac:picMkLst>
        </pc:picChg>
        <pc:cxnChg chg="mod">
          <ac:chgData name="Piotr Starczyński" userId="dc30f4bf-33af-43bd-8a93-22fb8b326249" providerId="ADAL" clId="{53EE1CAE-723C-4E22-9F79-66AE22FDFE07}" dt="2021-09-22T13:55:48.574" v="5384" actId="1076"/>
          <ac:cxnSpMkLst>
            <pc:docMk/>
            <pc:sldMk cId="179815838" sldId="5998"/>
            <ac:cxnSpMk id="21" creationId="{6CED5749-D098-42E0-A29D-0D85F53EF602}"/>
          </ac:cxnSpMkLst>
        </pc:cxnChg>
        <pc:cxnChg chg="mod">
          <ac:chgData name="Piotr Starczyński" userId="dc30f4bf-33af-43bd-8a93-22fb8b326249" providerId="ADAL" clId="{53EE1CAE-723C-4E22-9F79-66AE22FDFE07}" dt="2021-09-22T13:55:59.635" v="5386" actId="1076"/>
          <ac:cxnSpMkLst>
            <pc:docMk/>
            <pc:sldMk cId="179815838" sldId="5998"/>
            <ac:cxnSpMk id="25" creationId="{02FD5687-93BB-4D3A-80BB-5F26E217DCBC}"/>
          </ac:cxnSpMkLst>
        </pc:cxnChg>
        <pc:cxnChg chg="del mod">
          <ac:chgData name="Piotr Starczyński" userId="dc30f4bf-33af-43bd-8a93-22fb8b326249" providerId="ADAL" clId="{53EE1CAE-723C-4E22-9F79-66AE22FDFE07}" dt="2021-09-22T13:54:03.393" v="5268" actId="478"/>
          <ac:cxnSpMkLst>
            <pc:docMk/>
            <pc:sldMk cId="179815838" sldId="5998"/>
            <ac:cxnSpMk id="32" creationId="{91827169-684E-4F65-A2D1-DEEEAE1BEB52}"/>
          </ac:cxnSpMkLst>
        </pc:cxnChg>
      </pc:sldChg>
      <pc:sldChg chg="delSp modSp add mod">
        <pc:chgData name="Piotr Starczyński" userId="dc30f4bf-33af-43bd-8a93-22fb8b326249" providerId="ADAL" clId="{53EE1CAE-723C-4E22-9F79-66AE22FDFE07}" dt="2021-09-22T14:00:09.376" v="5453" actId="14100"/>
        <pc:sldMkLst>
          <pc:docMk/>
          <pc:sldMk cId="3011040834" sldId="5999"/>
        </pc:sldMkLst>
        <pc:spChg chg="mod">
          <ac:chgData name="Piotr Starczyński" userId="dc30f4bf-33af-43bd-8a93-22fb8b326249" providerId="ADAL" clId="{53EE1CAE-723C-4E22-9F79-66AE22FDFE07}" dt="2021-09-22T14:00:01.924" v="5451" actId="1076"/>
          <ac:spMkLst>
            <pc:docMk/>
            <pc:sldMk cId="3011040834" sldId="5999"/>
            <ac:spMk id="13" creationId="{8A33BC51-E869-4212-A2F1-88D80B73A9B5}"/>
          </ac:spMkLst>
        </pc:spChg>
        <pc:spChg chg="mod">
          <ac:chgData name="Piotr Starczyński" userId="dc30f4bf-33af-43bd-8a93-22fb8b326249" providerId="ADAL" clId="{53EE1CAE-723C-4E22-9F79-66AE22FDFE07}" dt="2021-09-22T14:00:01.924" v="5451" actId="1076"/>
          <ac:spMkLst>
            <pc:docMk/>
            <pc:sldMk cId="3011040834" sldId="5999"/>
            <ac:spMk id="14" creationId="{47517D65-B0A8-4457-9567-E6E9B88872D5}"/>
          </ac:spMkLst>
        </pc:spChg>
        <pc:spChg chg="del">
          <ac:chgData name="Piotr Starczyński" userId="dc30f4bf-33af-43bd-8a93-22fb8b326249" providerId="ADAL" clId="{53EE1CAE-723C-4E22-9F79-66AE22FDFE07}" dt="2021-09-22T13:58:34.600" v="5417" actId="478"/>
          <ac:spMkLst>
            <pc:docMk/>
            <pc:sldMk cId="3011040834" sldId="5999"/>
            <ac:spMk id="16" creationId="{D23CD318-BD82-4BFD-AA4F-1C431AD8EB08}"/>
          </ac:spMkLst>
        </pc:spChg>
        <pc:spChg chg="del">
          <ac:chgData name="Piotr Starczyński" userId="dc30f4bf-33af-43bd-8a93-22fb8b326249" providerId="ADAL" clId="{53EE1CAE-723C-4E22-9F79-66AE22FDFE07}" dt="2021-09-22T13:58:33.259" v="5416" actId="478"/>
          <ac:spMkLst>
            <pc:docMk/>
            <pc:sldMk cId="3011040834" sldId="5999"/>
            <ac:spMk id="17" creationId="{70188620-183D-4248-B446-56C21C013642}"/>
          </ac:spMkLst>
        </pc:spChg>
        <pc:spChg chg="del">
          <ac:chgData name="Piotr Starczyński" userId="dc30f4bf-33af-43bd-8a93-22fb8b326249" providerId="ADAL" clId="{53EE1CAE-723C-4E22-9F79-66AE22FDFE07}" dt="2021-09-22T13:58:30.866" v="5415" actId="478"/>
          <ac:spMkLst>
            <pc:docMk/>
            <pc:sldMk cId="3011040834" sldId="5999"/>
            <ac:spMk id="18" creationId="{F88DF936-66A5-498E-B453-264E060720A6}"/>
          </ac:spMkLst>
        </pc:spChg>
        <pc:spChg chg="mod">
          <ac:chgData name="Piotr Starczyński" userId="dc30f4bf-33af-43bd-8a93-22fb8b326249" providerId="ADAL" clId="{53EE1CAE-723C-4E22-9F79-66AE22FDFE07}" dt="2021-09-22T14:00:01.924" v="5451" actId="1076"/>
          <ac:spMkLst>
            <pc:docMk/>
            <pc:sldMk cId="3011040834" sldId="5999"/>
            <ac:spMk id="20" creationId="{5B46E19F-65DC-451F-9821-7F5A47B16F84}"/>
          </ac:spMkLst>
        </pc:spChg>
        <pc:spChg chg="mod">
          <ac:chgData name="Piotr Starczyński" userId="dc30f4bf-33af-43bd-8a93-22fb8b326249" providerId="ADAL" clId="{53EE1CAE-723C-4E22-9F79-66AE22FDFE07}" dt="2021-09-22T14:00:07.292" v="5452" actId="1076"/>
          <ac:spMkLst>
            <pc:docMk/>
            <pc:sldMk cId="3011040834" sldId="5999"/>
            <ac:spMk id="24" creationId="{2BC80BC2-C986-4DB6-89C5-104DD6AAEAC2}"/>
          </ac:spMkLst>
        </pc:spChg>
        <pc:spChg chg="del">
          <ac:chgData name="Piotr Starczyński" userId="dc30f4bf-33af-43bd-8a93-22fb8b326249" providerId="ADAL" clId="{53EE1CAE-723C-4E22-9F79-66AE22FDFE07}" dt="2021-09-22T13:58:26.440" v="5411" actId="478"/>
          <ac:spMkLst>
            <pc:docMk/>
            <pc:sldMk cId="3011040834" sldId="5999"/>
            <ac:spMk id="28" creationId="{523D8208-1916-43D0-98EA-AE45E56CC855}"/>
          </ac:spMkLst>
        </pc:spChg>
        <pc:spChg chg="del mod">
          <ac:chgData name="Piotr Starczyński" userId="dc30f4bf-33af-43bd-8a93-22fb8b326249" providerId="ADAL" clId="{53EE1CAE-723C-4E22-9F79-66AE22FDFE07}" dt="2021-09-22T13:58:28.394" v="5414" actId="478"/>
          <ac:spMkLst>
            <pc:docMk/>
            <pc:sldMk cId="3011040834" sldId="5999"/>
            <ac:spMk id="31" creationId="{82945612-972B-444D-B5AF-84B1532448C7}"/>
          </ac:spMkLst>
        </pc:spChg>
        <pc:picChg chg="del">
          <ac:chgData name="Piotr Starczyński" userId="dc30f4bf-33af-43bd-8a93-22fb8b326249" providerId="ADAL" clId="{53EE1CAE-723C-4E22-9F79-66AE22FDFE07}" dt="2021-09-22T13:58:25.417" v="5410" actId="478"/>
          <ac:picMkLst>
            <pc:docMk/>
            <pc:sldMk cId="3011040834" sldId="5999"/>
            <ac:picMk id="11" creationId="{0A968718-5E1C-4D9A-BC26-ADB79F1B0A74}"/>
          </ac:picMkLst>
        </pc:picChg>
        <pc:picChg chg="mod ord">
          <ac:chgData name="Piotr Starczyński" userId="dc30f4bf-33af-43bd-8a93-22fb8b326249" providerId="ADAL" clId="{53EE1CAE-723C-4E22-9F79-66AE22FDFE07}" dt="2021-09-22T14:00:01.924" v="5451" actId="1076"/>
          <ac:picMkLst>
            <pc:docMk/>
            <pc:sldMk cId="3011040834" sldId="5999"/>
            <ac:picMk id="43" creationId="{41CD7A08-EF4A-4F64-9647-5C311FF51B2C}"/>
          </ac:picMkLst>
        </pc:picChg>
        <pc:cxnChg chg="mod">
          <ac:chgData name="Piotr Starczyński" userId="dc30f4bf-33af-43bd-8a93-22fb8b326249" providerId="ADAL" clId="{53EE1CAE-723C-4E22-9F79-66AE22FDFE07}" dt="2021-09-22T14:00:01.924" v="5451" actId="1076"/>
          <ac:cxnSpMkLst>
            <pc:docMk/>
            <pc:sldMk cId="3011040834" sldId="5999"/>
            <ac:cxnSpMk id="21" creationId="{6CED5749-D098-42E0-A29D-0D85F53EF602}"/>
          </ac:cxnSpMkLst>
        </pc:cxnChg>
        <pc:cxnChg chg="mod">
          <ac:chgData name="Piotr Starczyński" userId="dc30f4bf-33af-43bd-8a93-22fb8b326249" providerId="ADAL" clId="{53EE1CAE-723C-4E22-9F79-66AE22FDFE07}" dt="2021-09-22T14:00:09.376" v="5453" actId="14100"/>
          <ac:cxnSpMkLst>
            <pc:docMk/>
            <pc:sldMk cId="3011040834" sldId="5999"/>
            <ac:cxnSpMk id="25" creationId="{02FD5687-93BB-4D3A-80BB-5F26E217DCBC}"/>
          </ac:cxnSpMkLst>
        </pc:cxnChg>
        <pc:cxnChg chg="del mod">
          <ac:chgData name="Piotr Starczyński" userId="dc30f4bf-33af-43bd-8a93-22fb8b326249" providerId="ADAL" clId="{53EE1CAE-723C-4E22-9F79-66AE22FDFE07}" dt="2021-09-22T13:58:27.306" v="5412" actId="478"/>
          <ac:cxnSpMkLst>
            <pc:docMk/>
            <pc:sldMk cId="3011040834" sldId="5999"/>
            <ac:cxnSpMk id="32" creationId="{91827169-684E-4F65-A2D1-DEEEAE1BEB52}"/>
          </ac:cxnSpMkLst>
        </pc:cxnChg>
      </pc:sldChg>
      <pc:sldChg chg="addSp delSp modSp add mod">
        <pc:chgData name="Piotr Starczyński" userId="dc30f4bf-33af-43bd-8a93-22fb8b326249" providerId="ADAL" clId="{53EE1CAE-723C-4E22-9F79-66AE22FDFE07}" dt="2021-09-22T14:01:06.789" v="5479" actId="1076"/>
        <pc:sldMkLst>
          <pc:docMk/>
          <pc:sldMk cId="3964480723" sldId="6000"/>
        </pc:sldMkLst>
        <pc:spChg chg="mod">
          <ac:chgData name="Piotr Starczyński" userId="dc30f4bf-33af-43bd-8a93-22fb8b326249" providerId="ADAL" clId="{53EE1CAE-723C-4E22-9F79-66AE22FDFE07}" dt="2021-09-22T14:00:28.831" v="5468" actId="20577"/>
          <ac:spMkLst>
            <pc:docMk/>
            <pc:sldMk cId="3964480723" sldId="6000"/>
            <ac:spMk id="8" creationId="{3A987BA0-1DC1-4BA5-8C74-BD088CA90778}"/>
          </ac:spMkLst>
        </pc:spChg>
        <pc:spChg chg="del">
          <ac:chgData name="Piotr Starczyński" userId="dc30f4bf-33af-43bd-8a93-22fb8b326249" providerId="ADAL" clId="{53EE1CAE-723C-4E22-9F79-66AE22FDFE07}" dt="2021-09-22T14:00:32.872" v="5469" actId="478"/>
          <ac:spMkLst>
            <pc:docMk/>
            <pc:sldMk cId="3964480723" sldId="6000"/>
            <ac:spMk id="13" creationId="{8A33BC51-E869-4212-A2F1-88D80B73A9B5}"/>
          </ac:spMkLst>
        </pc:spChg>
        <pc:spChg chg="del">
          <ac:chgData name="Piotr Starczyński" userId="dc30f4bf-33af-43bd-8a93-22fb8b326249" providerId="ADAL" clId="{53EE1CAE-723C-4E22-9F79-66AE22FDFE07}" dt="2021-09-22T14:00:32.872" v="5469" actId="478"/>
          <ac:spMkLst>
            <pc:docMk/>
            <pc:sldMk cId="3964480723" sldId="6000"/>
            <ac:spMk id="14" creationId="{47517D65-B0A8-4457-9567-E6E9B88872D5}"/>
          </ac:spMkLst>
        </pc:spChg>
        <pc:spChg chg="del">
          <ac:chgData name="Piotr Starczyński" userId="dc30f4bf-33af-43bd-8a93-22fb8b326249" providerId="ADAL" clId="{53EE1CAE-723C-4E22-9F79-66AE22FDFE07}" dt="2021-09-22T14:00:32.872" v="5469" actId="478"/>
          <ac:spMkLst>
            <pc:docMk/>
            <pc:sldMk cId="3964480723" sldId="6000"/>
            <ac:spMk id="16" creationId="{D23CD318-BD82-4BFD-AA4F-1C431AD8EB08}"/>
          </ac:spMkLst>
        </pc:spChg>
        <pc:spChg chg="del">
          <ac:chgData name="Piotr Starczyński" userId="dc30f4bf-33af-43bd-8a93-22fb8b326249" providerId="ADAL" clId="{53EE1CAE-723C-4E22-9F79-66AE22FDFE07}" dt="2021-09-22T14:00:32.872" v="5469" actId="478"/>
          <ac:spMkLst>
            <pc:docMk/>
            <pc:sldMk cId="3964480723" sldId="6000"/>
            <ac:spMk id="17" creationId="{70188620-183D-4248-B446-56C21C013642}"/>
          </ac:spMkLst>
        </pc:spChg>
        <pc:spChg chg="add mod">
          <ac:chgData name="Piotr Starczyński" userId="dc30f4bf-33af-43bd-8a93-22fb8b326249" providerId="ADAL" clId="{53EE1CAE-723C-4E22-9F79-66AE22FDFE07}" dt="2021-09-22T14:00:40.694" v="5471"/>
          <ac:spMkLst>
            <pc:docMk/>
            <pc:sldMk cId="3964480723" sldId="6000"/>
            <ac:spMk id="19" creationId="{174021F7-0F11-422D-B39E-4A3B4665488F}"/>
          </ac:spMkLst>
        </pc:spChg>
        <pc:spChg chg="del">
          <ac:chgData name="Piotr Starczyński" userId="dc30f4bf-33af-43bd-8a93-22fb8b326249" providerId="ADAL" clId="{53EE1CAE-723C-4E22-9F79-66AE22FDFE07}" dt="2021-09-22T14:00:32.872" v="5469" actId="478"/>
          <ac:spMkLst>
            <pc:docMk/>
            <pc:sldMk cId="3964480723" sldId="6000"/>
            <ac:spMk id="20" creationId="{5B46E19F-65DC-451F-9821-7F5A47B16F84}"/>
          </ac:spMkLst>
        </pc:spChg>
        <pc:spChg chg="add mod">
          <ac:chgData name="Piotr Starczyński" userId="dc30f4bf-33af-43bd-8a93-22fb8b326249" providerId="ADAL" clId="{53EE1CAE-723C-4E22-9F79-66AE22FDFE07}" dt="2021-09-22T14:00:40.694" v="5471"/>
          <ac:spMkLst>
            <pc:docMk/>
            <pc:sldMk cId="3964480723" sldId="6000"/>
            <ac:spMk id="22" creationId="{97B31828-6515-40D8-B895-0ED44FD5C7DF}"/>
          </ac:spMkLst>
        </pc:spChg>
        <pc:spChg chg="del">
          <ac:chgData name="Piotr Starczyński" userId="dc30f4bf-33af-43bd-8a93-22fb8b326249" providerId="ADAL" clId="{53EE1CAE-723C-4E22-9F79-66AE22FDFE07}" dt="2021-09-22T14:00:32.872" v="5469" actId="478"/>
          <ac:spMkLst>
            <pc:docMk/>
            <pc:sldMk cId="3964480723" sldId="6000"/>
            <ac:spMk id="24" creationId="{2BC80BC2-C986-4DB6-89C5-104DD6AAEAC2}"/>
          </ac:spMkLst>
        </pc:spChg>
        <pc:grpChg chg="add mod">
          <ac:chgData name="Piotr Starczyński" userId="dc30f4bf-33af-43bd-8a93-22fb8b326249" providerId="ADAL" clId="{53EE1CAE-723C-4E22-9F79-66AE22FDFE07}" dt="2021-09-22T14:00:40.694" v="5471"/>
          <ac:grpSpMkLst>
            <pc:docMk/>
            <pc:sldMk cId="3964480723" sldId="6000"/>
            <ac:grpSpMk id="18" creationId="{61AC7592-2218-4EA2-93C6-1B95DC1BADEA}"/>
          </ac:grpSpMkLst>
        </pc:grpChg>
        <pc:graphicFrameChg chg="add del mod">
          <ac:chgData name="Piotr Starczyński" userId="dc30f4bf-33af-43bd-8a93-22fb8b326249" providerId="ADAL" clId="{53EE1CAE-723C-4E22-9F79-66AE22FDFE07}" dt="2021-09-22T14:00:56.051" v="5475"/>
          <ac:graphicFrameMkLst>
            <pc:docMk/>
            <pc:sldMk cId="3964480723" sldId="6000"/>
            <ac:graphicFrameMk id="23" creationId="{82642D89-F1AF-4CE0-B0A2-BB8AAAEA19C2}"/>
          </ac:graphicFrameMkLst>
        </pc:graphicFrameChg>
        <pc:graphicFrameChg chg="add mod">
          <ac:chgData name="Piotr Starczyński" userId="dc30f4bf-33af-43bd-8a93-22fb8b326249" providerId="ADAL" clId="{53EE1CAE-723C-4E22-9F79-66AE22FDFE07}" dt="2021-09-22T14:01:06.789" v="5479" actId="1076"/>
          <ac:graphicFrameMkLst>
            <pc:docMk/>
            <pc:sldMk cId="3964480723" sldId="6000"/>
            <ac:graphicFrameMk id="26" creationId="{9986B4DD-F55F-4222-9DD0-DD46CE8DDA0F}"/>
          </ac:graphicFrameMkLst>
        </pc:graphicFrameChg>
        <pc:picChg chg="del">
          <ac:chgData name="Piotr Starczyński" userId="dc30f4bf-33af-43bd-8a93-22fb8b326249" providerId="ADAL" clId="{53EE1CAE-723C-4E22-9F79-66AE22FDFE07}" dt="2021-09-22T14:00:32.872" v="5469" actId="478"/>
          <ac:picMkLst>
            <pc:docMk/>
            <pc:sldMk cId="3964480723" sldId="6000"/>
            <ac:picMk id="9" creationId="{F618A36C-975C-40DF-BE24-E3D936523025}"/>
          </ac:picMkLst>
        </pc:picChg>
        <pc:cxnChg chg="del mod">
          <ac:chgData name="Piotr Starczyński" userId="dc30f4bf-33af-43bd-8a93-22fb8b326249" providerId="ADAL" clId="{53EE1CAE-723C-4E22-9F79-66AE22FDFE07}" dt="2021-09-22T14:00:32.872" v="5469" actId="478"/>
          <ac:cxnSpMkLst>
            <pc:docMk/>
            <pc:sldMk cId="3964480723" sldId="6000"/>
            <ac:cxnSpMk id="21" creationId="{6CED5749-D098-42E0-A29D-0D85F53EF602}"/>
          </ac:cxnSpMkLst>
        </pc:cxnChg>
        <pc:cxnChg chg="del mod">
          <ac:chgData name="Piotr Starczyński" userId="dc30f4bf-33af-43bd-8a93-22fb8b326249" providerId="ADAL" clId="{53EE1CAE-723C-4E22-9F79-66AE22FDFE07}" dt="2021-09-22T14:00:32.872" v="5469" actId="478"/>
          <ac:cxnSpMkLst>
            <pc:docMk/>
            <pc:sldMk cId="3964480723" sldId="6000"/>
            <ac:cxnSpMk id="25" creationId="{02FD5687-93BB-4D3A-80BB-5F26E217DCBC}"/>
          </ac:cxnSpMkLst>
        </pc:cxnChg>
      </pc:sldChg>
      <pc:sldChg chg="addSp delSp modSp add mod delAnim modAnim">
        <pc:chgData name="Piotr Starczyński" userId="dc30f4bf-33af-43bd-8a93-22fb8b326249" providerId="ADAL" clId="{53EE1CAE-723C-4E22-9F79-66AE22FDFE07}" dt="2021-09-22T14:03:46.550" v="5519" actId="478"/>
        <pc:sldMkLst>
          <pc:docMk/>
          <pc:sldMk cId="3764204366" sldId="6001"/>
        </pc:sldMkLst>
        <pc:spChg chg="mod">
          <ac:chgData name="Piotr Starczyński" userId="dc30f4bf-33af-43bd-8a93-22fb8b326249" providerId="ADAL" clId="{53EE1CAE-723C-4E22-9F79-66AE22FDFE07}" dt="2021-09-22T14:03:10.630" v="5494" actId="20577"/>
          <ac:spMkLst>
            <pc:docMk/>
            <pc:sldMk cId="3764204366" sldId="6001"/>
            <ac:spMk id="8" creationId="{3A987BA0-1DC1-4BA5-8C74-BD088CA90778}"/>
          </ac:spMkLst>
        </pc:spChg>
        <pc:spChg chg="add mod">
          <ac:chgData name="Piotr Starczyński" userId="dc30f4bf-33af-43bd-8a93-22fb8b326249" providerId="ADAL" clId="{53EE1CAE-723C-4E22-9F79-66AE22FDFE07}" dt="2021-09-22T14:03:40.776" v="5515" actId="1076"/>
          <ac:spMkLst>
            <pc:docMk/>
            <pc:sldMk cId="3764204366" sldId="6001"/>
            <ac:spMk id="9" creationId="{5AEDE702-998D-4EC4-90CD-C009AF662967}"/>
          </ac:spMkLst>
        </pc:spChg>
        <pc:spChg chg="add del mod">
          <ac:chgData name="Piotr Starczyński" userId="dc30f4bf-33af-43bd-8a93-22fb8b326249" providerId="ADAL" clId="{53EE1CAE-723C-4E22-9F79-66AE22FDFE07}" dt="2021-09-22T14:03:44.191" v="5517" actId="478"/>
          <ac:spMkLst>
            <pc:docMk/>
            <pc:sldMk cId="3764204366" sldId="6001"/>
            <ac:spMk id="11" creationId="{3EC486FD-2607-4AF5-8573-42CFEAC95693}"/>
          </ac:spMkLst>
        </pc:spChg>
        <pc:spChg chg="add del mod">
          <ac:chgData name="Piotr Starczyński" userId="dc30f4bf-33af-43bd-8a93-22fb8b326249" providerId="ADAL" clId="{53EE1CAE-723C-4E22-9F79-66AE22FDFE07}" dt="2021-09-22T14:03:45.100" v="5518" actId="478"/>
          <ac:spMkLst>
            <pc:docMk/>
            <pc:sldMk cId="3764204366" sldId="6001"/>
            <ac:spMk id="12" creationId="{5ECBD6A5-9AFD-4191-AC86-128693F31364}"/>
          </ac:spMkLst>
        </pc:spChg>
        <pc:spChg chg="add del mod">
          <ac:chgData name="Piotr Starczyński" userId="dc30f4bf-33af-43bd-8a93-22fb8b326249" providerId="ADAL" clId="{53EE1CAE-723C-4E22-9F79-66AE22FDFE07}" dt="2021-09-22T14:03:46.550" v="5519" actId="478"/>
          <ac:spMkLst>
            <pc:docMk/>
            <pc:sldMk cId="3764204366" sldId="6001"/>
            <ac:spMk id="13" creationId="{01AC8437-3646-45EE-B87C-576B938BC70D}"/>
          </ac:spMkLst>
        </pc:spChg>
        <pc:graphicFrameChg chg="del">
          <ac:chgData name="Piotr Starczyński" userId="dc30f4bf-33af-43bd-8a93-22fb8b326249" providerId="ADAL" clId="{53EE1CAE-723C-4E22-9F79-66AE22FDFE07}" dt="2021-09-22T14:02:59.922" v="5482" actId="478"/>
          <ac:graphicFrameMkLst>
            <pc:docMk/>
            <pc:sldMk cId="3764204366" sldId="6001"/>
            <ac:graphicFrameMk id="26" creationId="{9986B4DD-F55F-4222-9DD0-DD46CE8DDA0F}"/>
          </ac:graphicFrameMkLst>
        </pc:graphicFrameChg>
        <pc:picChg chg="add mod">
          <ac:chgData name="Piotr Starczyński" userId="dc30f4bf-33af-43bd-8a93-22fb8b326249" providerId="ADAL" clId="{53EE1CAE-723C-4E22-9F79-66AE22FDFE07}" dt="2021-09-22T14:03:41.867" v="5516" actId="1076"/>
          <ac:picMkLst>
            <pc:docMk/>
            <pc:sldMk cId="3764204366" sldId="6001"/>
            <ac:picMk id="10" creationId="{75823C11-84D6-43B7-8CB6-B31C5AC69504}"/>
          </ac:picMkLst>
        </pc:picChg>
      </pc:sldChg>
      <pc:sldMasterChg chg="delSldLayout">
        <pc:chgData name="Piotr Starczyński" userId="dc30f4bf-33af-43bd-8a93-22fb8b326249" providerId="ADAL" clId="{53EE1CAE-723C-4E22-9F79-66AE22FDFE07}" dt="2021-09-20T11:15:11.997" v="13" actId="47"/>
        <pc:sldMasterMkLst>
          <pc:docMk/>
          <pc:sldMasterMk cId="1501208691" sldId="2147483723"/>
        </pc:sldMasterMkLst>
        <pc:sldLayoutChg chg="del">
          <pc:chgData name="Piotr Starczyński" userId="dc30f4bf-33af-43bd-8a93-22fb8b326249" providerId="ADAL" clId="{53EE1CAE-723C-4E22-9F79-66AE22FDFE07}" dt="2021-09-20T11:15:11.997" v="13" actId="47"/>
          <pc:sldLayoutMkLst>
            <pc:docMk/>
            <pc:sldMasterMk cId="1501208691" sldId="2147483723"/>
            <pc:sldLayoutMk cId="2353264165" sldId="2147483731"/>
          </pc:sldLayoutMkLst>
        </pc:sldLayoutChg>
      </pc:sldMasterChg>
    </pc:docChg>
  </pc:docChgLst>
  <pc:docChgLst>
    <pc:chgData name="Jonathan D'Aloia" userId="5f674a4f-2a4a-4dd1-8c22-ed6c6a91a9a2" providerId="ADAL" clId="{EC941056-25AD-4642-8A8F-27B3908EC510}"/>
    <pc:docChg chg="undo custSel addSld delSld modSld sldOrd">
      <pc:chgData name="Jonathan D'Aloia" userId="5f674a4f-2a4a-4dd1-8c22-ed6c6a91a9a2" providerId="ADAL" clId="{EC941056-25AD-4642-8A8F-27B3908EC510}" dt="2021-05-18T16:40:41.781" v="14383" actId="478"/>
      <pc:docMkLst>
        <pc:docMk/>
      </pc:docMkLst>
      <pc:sldChg chg="modSp mod">
        <pc:chgData name="Jonathan D'Aloia" userId="5f674a4f-2a4a-4dd1-8c22-ed6c6a91a9a2" providerId="ADAL" clId="{EC941056-25AD-4642-8A8F-27B3908EC510}" dt="2021-05-11T12:39:11.271" v="8002" actId="20577"/>
        <pc:sldMkLst>
          <pc:docMk/>
          <pc:sldMk cId="2561676497" sldId="258"/>
        </pc:sldMkLst>
        <pc:spChg chg="mod">
          <ac:chgData name="Jonathan D'Aloia" userId="5f674a4f-2a4a-4dd1-8c22-ed6c6a91a9a2" providerId="ADAL" clId="{EC941056-25AD-4642-8A8F-27B3908EC510}" dt="2021-05-11T12:39:11.271" v="8002" actId="20577"/>
          <ac:spMkLst>
            <pc:docMk/>
            <pc:sldMk cId="2561676497" sldId="258"/>
            <ac:spMk id="3" creationId="{6D3D0DDB-5B84-7D4F-8E63-3A4FD5D1F6FA}"/>
          </ac:spMkLst>
        </pc:spChg>
      </pc:sldChg>
      <pc:sldChg chg="modSp mod">
        <pc:chgData name="Jonathan D'Aloia" userId="5f674a4f-2a4a-4dd1-8c22-ed6c6a91a9a2" providerId="ADAL" clId="{EC941056-25AD-4642-8A8F-27B3908EC510}" dt="2021-04-29T14:49:17.178" v="50" actId="20577"/>
        <pc:sldMkLst>
          <pc:docMk/>
          <pc:sldMk cId="4053866119" sldId="265"/>
        </pc:sldMkLst>
        <pc:spChg chg="mod">
          <ac:chgData name="Jonathan D'Aloia" userId="5f674a4f-2a4a-4dd1-8c22-ed6c6a91a9a2" providerId="ADAL" clId="{EC941056-25AD-4642-8A8F-27B3908EC510}" dt="2021-04-29T14:49:17.178" v="50" actId="20577"/>
          <ac:spMkLst>
            <pc:docMk/>
            <pc:sldMk cId="4053866119" sldId="265"/>
            <ac:spMk id="4" creationId="{739E2748-8017-4048-BFA6-B0BDC7DA0BED}"/>
          </ac:spMkLst>
        </pc:spChg>
      </pc:sldChg>
      <pc:sldChg chg="addSp delSp modSp mod">
        <pc:chgData name="Jonathan D'Aloia" userId="5f674a4f-2a4a-4dd1-8c22-ed6c6a91a9a2" providerId="ADAL" clId="{EC941056-25AD-4642-8A8F-27B3908EC510}" dt="2021-04-29T14:52:56.833" v="104" actId="1076"/>
        <pc:sldMkLst>
          <pc:docMk/>
          <pc:sldMk cId="4247327632" sldId="293"/>
        </pc:sldMkLst>
        <pc:spChg chg="mod">
          <ac:chgData name="Jonathan D'Aloia" userId="5f674a4f-2a4a-4dd1-8c22-ed6c6a91a9a2" providerId="ADAL" clId="{EC941056-25AD-4642-8A8F-27B3908EC510}" dt="2021-04-29T14:49:48.537" v="98" actId="20577"/>
          <ac:spMkLst>
            <pc:docMk/>
            <pc:sldMk cId="4247327632" sldId="293"/>
            <ac:spMk id="2" creationId="{558A8E3F-4276-E84A-B45A-42624B14F6D9}"/>
          </ac:spMkLst>
        </pc:spChg>
        <pc:picChg chg="del">
          <ac:chgData name="Jonathan D'Aloia" userId="5f674a4f-2a4a-4dd1-8c22-ed6c6a91a9a2" providerId="ADAL" clId="{EC941056-25AD-4642-8A8F-27B3908EC510}" dt="2021-04-29T14:52:45.541" v="99" actId="478"/>
          <ac:picMkLst>
            <pc:docMk/>
            <pc:sldMk cId="4247327632" sldId="293"/>
            <ac:picMk id="5" creationId="{DCAED47A-F970-42A6-AC5D-0C395CEE01E7}"/>
          </ac:picMkLst>
        </pc:picChg>
        <pc:picChg chg="add mod">
          <ac:chgData name="Jonathan D'Aloia" userId="5f674a4f-2a4a-4dd1-8c22-ed6c6a91a9a2" providerId="ADAL" clId="{EC941056-25AD-4642-8A8F-27B3908EC510}" dt="2021-04-29T14:52:56.833" v="104" actId="1076"/>
          <ac:picMkLst>
            <pc:docMk/>
            <pc:sldMk cId="4247327632" sldId="293"/>
            <ac:picMk id="6" creationId="{67341BD3-FE7F-4F27-AFE1-E2990A74D559}"/>
          </ac:picMkLst>
        </pc:picChg>
      </pc:sldChg>
      <pc:sldChg chg="addSp delSp modSp mod ord modAnim addCm delCm">
        <pc:chgData name="Jonathan D'Aloia" userId="5f674a4f-2a4a-4dd1-8c22-ed6c6a91a9a2" providerId="ADAL" clId="{EC941056-25AD-4642-8A8F-27B3908EC510}" dt="2021-05-11T12:58:54.678" v="8483" actId="14100"/>
        <pc:sldMkLst>
          <pc:docMk/>
          <pc:sldMk cId="1515030471" sldId="327"/>
        </pc:sldMkLst>
        <pc:spChg chg="add del mod">
          <ac:chgData name="Jonathan D'Aloia" userId="5f674a4f-2a4a-4dd1-8c22-ed6c6a91a9a2" providerId="ADAL" clId="{EC941056-25AD-4642-8A8F-27B3908EC510}" dt="2021-04-29T15:36:21.651" v="132"/>
          <ac:spMkLst>
            <pc:docMk/>
            <pc:sldMk cId="1515030471" sldId="327"/>
            <ac:spMk id="2" creationId="{5FC52DAA-AF98-4E90-9098-4CB544F1C450}"/>
          </ac:spMkLst>
        </pc:spChg>
        <pc:spChg chg="add mod">
          <ac:chgData name="Jonathan D'Aloia" userId="5f674a4f-2a4a-4dd1-8c22-ed6c6a91a9a2" providerId="ADAL" clId="{EC941056-25AD-4642-8A8F-27B3908EC510}" dt="2021-04-29T15:37:03.760" v="145" actId="122"/>
          <ac:spMkLst>
            <pc:docMk/>
            <pc:sldMk cId="1515030471" sldId="327"/>
            <ac:spMk id="3" creationId="{2BDBD6A1-5B26-4ABD-8D1D-15C855F2D61B}"/>
          </ac:spMkLst>
        </pc:spChg>
        <pc:spChg chg="add mod">
          <ac:chgData name="Jonathan D'Aloia" userId="5f674a4f-2a4a-4dd1-8c22-ed6c6a91a9a2" providerId="ADAL" clId="{EC941056-25AD-4642-8A8F-27B3908EC510}" dt="2021-04-29T15:37:49.203" v="162" actId="1076"/>
          <ac:spMkLst>
            <pc:docMk/>
            <pc:sldMk cId="1515030471" sldId="327"/>
            <ac:spMk id="9" creationId="{DC5B1FA3-2129-4B5B-95A4-F17704AB9B04}"/>
          </ac:spMkLst>
        </pc:spChg>
        <pc:spChg chg="add mod">
          <ac:chgData name="Jonathan D'Aloia" userId="5f674a4f-2a4a-4dd1-8c22-ed6c6a91a9a2" providerId="ADAL" clId="{EC941056-25AD-4642-8A8F-27B3908EC510}" dt="2021-04-29T15:37:32.034" v="154" actId="1076"/>
          <ac:spMkLst>
            <pc:docMk/>
            <pc:sldMk cId="1515030471" sldId="327"/>
            <ac:spMk id="10" creationId="{D1906453-B229-4CDF-B670-852C943B019C}"/>
          </ac:spMkLst>
        </pc:spChg>
        <pc:spChg chg="add mod">
          <ac:chgData name="Jonathan D'Aloia" userId="5f674a4f-2a4a-4dd1-8c22-ed6c6a91a9a2" providerId="ADAL" clId="{EC941056-25AD-4642-8A8F-27B3908EC510}" dt="2021-04-29T15:45:08.625" v="191" actId="1076"/>
          <ac:spMkLst>
            <pc:docMk/>
            <pc:sldMk cId="1515030471" sldId="327"/>
            <ac:spMk id="13" creationId="{6CAC9995-6890-415F-936B-BCAC16C50FE5}"/>
          </ac:spMkLst>
        </pc:spChg>
        <pc:spChg chg="del mod">
          <ac:chgData name="Jonathan D'Aloia" userId="5f674a4f-2a4a-4dd1-8c22-ed6c6a91a9a2" providerId="ADAL" clId="{EC941056-25AD-4642-8A8F-27B3908EC510}" dt="2021-04-29T15:36:04.612" v="128" actId="478"/>
          <ac:spMkLst>
            <pc:docMk/>
            <pc:sldMk cId="1515030471" sldId="327"/>
            <ac:spMk id="16" creationId="{35124F25-43F0-452C-8B46-CFA1AB583914}"/>
          </ac:spMkLst>
        </pc:spChg>
        <pc:spChg chg="add mod">
          <ac:chgData name="Jonathan D'Aloia" userId="5f674a4f-2a4a-4dd1-8c22-ed6c6a91a9a2" providerId="ADAL" clId="{EC941056-25AD-4642-8A8F-27B3908EC510}" dt="2021-04-29T15:48:56.630" v="284" actId="20577"/>
          <ac:spMkLst>
            <pc:docMk/>
            <pc:sldMk cId="1515030471" sldId="327"/>
            <ac:spMk id="21" creationId="{2CE7AF48-53C5-422E-9A97-3337892BF53B}"/>
          </ac:spMkLst>
        </pc:spChg>
        <pc:spChg chg="mod">
          <ac:chgData name="Jonathan D'Aloia" userId="5f674a4f-2a4a-4dd1-8c22-ed6c6a91a9a2" providerId="ADAL" clId="{EC941056-25AD-4642-8A8F-27B3908EC510}" dt="2021-05-11T12:58:54.678" v="8483" actId="14100"/>
          <ac:spMkLst>
            <pc:docMk/>
            <pc:sldMk cId="1515030471" sldId="327"/>
            <ac:spMk id="33" creationId="{3B7E83A0-2327-44AD-AB9A-168291A81C68}"/>
          </ac:spMkLst>
        </pc:spChg>
        <pc:picChg chg="add mod">
          <ac:chgData name="Jonathan D'Aloia" userId="5f674a4f-2a4a-4dd1-8c22-ed6c6a91a9a2" providerId="ADAL" clId="{EC941056-25AD-4642-8A8F-27B3908EC510}" dt="2021-04-29T15:36:30.406" v="136" actId="1076"/>
          <ac:picMkLst>
            <pc:docMk/>
            <pc:sldMk cId="1515030471" sldId="327"/>
            <ac:picMk id="4" creationId="{BF1396A3-987B-4D2D-95A0-EAC283B32165}"/>
          </ac:picMkLst>
        </pc:picChg>
        <pc:picChg chg="add mod">
          <ac:chgData name="Jonathan D'Aloia" userId="5f674a4f-2a4a-4dd1-8c22-ed6c6a91a9a2" providerId="ADAL" clId="{EC941056-25AD-4642-8A8F-27B3908EC510}" dt="2021-04-29T15:36:35.872" v="138" actId="1076"/>
          <ac:picMkLst>
            <pc:docMk/>
            <pc:sldMk cId="1515030471" sldId="327"/>
            <ac:picMk id="6" creationId="{2BC519C9-F104-4228-841A-CB020CA2D8FD}"/>
          </ac:picMkLst>
        </pc:picChg>
        <pc:picChg chg="add mod">
          <ac:chgData name="Jonathan D'Aloia" userId="5f674a4f-2a4a-4dd1-8c22-ed6c6a91a9a2" providerId="ADAL" clId="{EC941056-25AD-4642-8A8F-27B3908EC510}" dt="2021-04-29T15:36:40.288" v="140" actId="1076"/>
          <ac:picMkLst>
            <pc:docMk/>
            <pc:sldMk cId="1515030471" sldId="327"/>
            <ac:picMk id="7" creationId="{C87FEF63-B474-460A-AEDB-3507690BF7A1}"/>
          </ac:picMkLst>
        </pc:picChg>
        <pc:picChg chg="add mod">
          <ac:chgData name="Jonathan D'Aloia" userId="5f674a4f-2a4a-4dd1-8c22-ed6c6a91a9a2" providerId="ADAL" clId="{EC941056-25AD-4642-8A8F-27B3908EC510}" dt="2021-04-29T15:40:45.201" v="169" actId="1076"/>
          <ac:picMkLst>
            <pc:docMk/>
            <pc:sldMk cId="1515030471" sldId="327"/>
            <ac:picMk id="8" creationId="{CCB3BFB4-E8F9-4CB6-836E-43377DAED088}"/>
          </ac:picMkLst>
        </pc:picChg>
        <pc:picChg chg="add mod">
          <ac:chgData name="Jonathan D'Aloia" userId="5f674a4f-2a4a-4dd1-8c22-ed6c6a91a9a2" providerId="ADAL" clId="{EC941056-25AD-4642-8A8F-27B3908EC510}" dt="2021-04-29T15:42:45.682" v="171" actId="1076"/>
          <ac:picMkLst>
            <pc:docMk/>
            <pc:sldMk cId="1515030471" sldId="327"/>
            <ac:picMk id="12" creationId="{56C9F18E-55B7-4106-956A-16F492EAF2B3}"/>
          </ac:picMkLst>
        </pc:picChg>
        <pc:picChg chg="add mod">
          <ac:chgData name="Jonathan D'Aloia" userId="5f674a4f-2a4a-4dd1-8c22-ed6c6a91a9a2" providerId="ADAL" clId="{EC941056-25AD-4642-8A8F-27B3908EC510}" dt="2021-04-29T15:47:55.247" v="212" actId="1076"/>
          <ac:picMkLst>
            <pc:docMk/>
            <pc:sldMk cId="1515030471" sldId="327"/>
            <ac:picMk id="15" creationId="{D0912210-D5DB-4268-9E94-9654DA116B57}"/>
          </ac:picMkLst>
        </pc:picChg>
        <pc:picChg chg="add mod">
          <ac:chgData name="Jonathan D'Aloia" userId="5f674a4f-2a4a-4dd1-8c22-ed6c6a91a9a2" providerId="ADAL" clId="{EC941056-25AD-4642-8A8F-27B3908EC510}" dt="2021-04-29T15:47:11.558" v="202" actId="688"/>
          <ac:picMkLst>
            <pc:docMk/>
            <pc:sldMk cId="1515030471" sldId="327"/>
            <ac:picMk id="18" creationId="{46CEE2A2-94D7-4142-A62F-DA29C37141F0}"/>
          </ac:picMkLst>
        </pc:picChg>
        <pc:picChg chg="add mod">
          <ac:chgData name="Jonathan D'Aloia" userId="5f674a4f-2a4a-4dd1-8c22-ed6c6a91a9a2" providerId="ADAL" clId="{EC941056-25AD-4642-8A8F-27B3908EC510}" dt="2021-04-29T15:51:14.470" v="320" actId="1076"/>
          <ac:picMkLst>
            <pc:docMk/>
            <pc:sldMk cId="1515030471" sldId="327"/>
            <ac:picMk id="19" creationId="{1592767A-09DC-4212-ACA5-CEB7EE0C3104}"/>
          </ac:picMkLst>
        </pc:picChg>
        <pc:picChg chg="add mod">
          <ac:chgData name="Jonathan D'Aloia" userId="5f674a4f-2a4a-4dd1-8c22-ed6c6a91a9a2" providerId="ADAL" clId="{EC941056-25AD-4642-8A8F-27B3908EC510}" dt="2021-04-29T15:47:46.201" v="211" actId="688"/>
          <ac:picMkLst>
            <pc:docMk/>
            <pc:sldMk cId="1515030471" sldId="327"/>
            <ac:picMk id="20" creationId="{8FE40C9F-0FEC-4008-A660-60F82E72B6F9}"/>
          </ac:picMkLst>
        </pc:picChg>
        <pc:picChg chg="add mod">
          <ac:chgData name="Jonathan D'Aloia" userId="5f674a4f-2a4a-4dd1-8c22-ed6c6a91a9a2" providerId="ADAL" clId="{EC941056-25AD-4642-8A8F-27B3908EC510}" dt="2021-04-29T15:56:15.739" v="354" actId="1076"/>
          <ac:picMkLst>
            <pc:docMk/>
            <pc:sldMk cId="1515030471" sldId="327"/>
            <ac:picMk id="22" creationId="{E55CF7C6-9273-4A1B-AF31-545E4FBB11C9}"/>
          </ac:picMkLst>
        </pc:picChg>
      </pc:sldChg>
      <pc:sldChg chg="addSp delSp modSp mod ord modAnim">
        <pc:chgData name="Jonathan D'Aloia" userId="5f674a4f-2a4a-4dd1-8c22-ed6c6a91a9a2" providerId="ADAL" clId="{EC941056-25AD-4642-8A8F-27B3908EC510}" dt="2021-05-11T13:13:53.252" v="9131" actId="5793"/>
        <pc:sldMkLst>
          <pc:docMk/>
          <pc:sldMk cId="3058720840" sldId="328"/>
        </pc:sldMkLst>
        <pc:spChg chg="add del mod">
          <ac:chgData name="Jonathan D'Aloia" userId="5f674a4f-2a4a-4dd1-8c22-ed6c6a91a9a2" providerId="ADAL" clId="{EC941056-25AD-4642-8A8F-27B3908EC510}" dt="2021-04-29T16:48:30.436" v="773" actId="21"/>
          <ac:spMkLst>
            <pc:docMk/>
            <pc:sldMk cId="3058720840" sldId="328"/>
            <ac:spMk id="6" creationId="{CFD9EF2F-0650-4F99-8358-9E8F37CDDB5D}"/>
          </ac:spMkLst>
        </pc:spChg>
        <pc:spChg chg="add del mod">
          <ac:chgData name="Jonathan D'Aloia" userId="5f674a4f-2a4a-4dd1-8c22-ed6c6a91a9a2" providerId="ADAL" clId="{EC941056-25AD-4642-8A8F-27B3908EC510}" dt="2021-04-29T16:47:16.182" v="720"/>
          <ac:spMkLst>
            <pc:docMk/>
            <pc:sldMk cId="3058720840" sldId="328"/>
            <ac:spMk id="7" creationId="{14167A7C-F69A-44FE-AE5B-AEC45257808B}"/>
          </ac:spMkLst>
        </pc:spChg>
        <pc:spChg chg="add mod">
          <ac:chgData name="Jonathan D'Aloia" userId="5f674a4f-2a4a-4dd1-8c22-ed6c6a91a9a2" providerId="ADAL" clId="{EC941056-25AD-4642-8A8F-27B3908EC510}" dt="2021-04-29T16:48:21.181" v="771" actId="113"/>
          <ac:spMkLst>
            <pc:docMk/>
            <pc:sldMk cId="3058720840" sldId="328"/>
            <ac:spMk id="8" creationId="{8236866C-B61C-4932-9487-2C7019980142}"/>
          </ac:spMkLst>
        </pc:spChg>
        <pc:spChg chg="add del mod">
          <ac:chgData name="Jonathan D'Aloia" userId="5f674a4f-2a4a-4dd1-8c22-ed6c6a91a9a2" providerId="ADAL" clId="{EC941056-25AD-4642-8A8F-27B3908EC510}" dt="2021-04-29T16:50:38.556" v="859" actId="478"/>
          <ac:spMkLst>
            <pc:docMk/>
            <pc:sldMk cId="3058720840" sldId="328"/>
            <ac:spMk id="9" creationId="{26CCBAC1-0120-46B6-9A1B-3AE56EA4E44E}"/>
          </ac:spMkLst>
        </pc:spChg>
        <pc:spChg chg="add mod">
          <ac:chgData name="Jonathan D'Aloia" userId="5f674a4f-2a4a-4dd1-8c22-ed6c6a91a9a2" providerId="ADAL" clId="{EC941056-25AD-4642-8A8F-27B3908EC510}" dt="2021-04-29T16:51:14.363" v="865" actId="2085"/>
          <ac:spMkLst>
            <pc:docMk/>
            <pc:sldMk cId="3058720840" sldId="328"/>
            <ac:spMk id="10" creationId="{67F63581-8976-4688-9FEA-EFB84DF58786}"/>
          </ac:spMkLst>
        </pc:spChg>
        <pc:spChg chg="add mod">
          <ac:chgData name="Jonathan D'Aloia" userId="5f674a4f-2a4a-4dd1-8c22-ed6c6a91a9a2" providerId="ADAL" clId="{EC941056-25AD-4642-8A8F-27B3908EC510}" dt="2021-04-29T16:48:46.246" v="775" actId="1076"/>
          <ac:spMkLst>
            <pc:docMk/>
            <pc:sldMk cId="3058720840" sldId="328"/>
            <ac:spMk id="11" creationId="{E2B8456A-B9A0-4EF1-94F1-2FAAFDF01953}"/>
          </ac:spMkLst>
        </pc:spChg>
        <pc:spChg chg="add mod">
          <ac:chgData name="Jonathan D'Aloia" userId="5f674a4f-2a4a-4dd1-8c22-ed6c6a91a9a2" providerId="ADAL" clId="{EC941056-25AD-4642-8A8F-27B3908EC510}" dt="2021-04-29T16:49:31.075" v="833" actId="20577"/>
          <ac:spMkLst>
            <pc:docMk/>
            <pc:sldMk cId="3058720840" sldId="328"/>
            <ac:spMk id="12" creationId="{0F6B0EE6-D0AF-439B-9FAA-571390CD3AEE}"/>
          </ac:spMkLst>
        </pc:spChg>
        <pc:spChg chg="add mod">
          <ac:chgData name="Jonathan D'Aloia" userId="5f674a4f-2a4a-4dd1-8c22-ed6c6a91a9a2" providerId="ADAL" clId="{EC941056-25AD-4642-8A8F-27B3908EC510}" dt="2021-04-29T16:49:52.841" v="835" actId="1076"/>
          <ac:spMkLst>
            <pc:docMk/>
            <pc:sldMk cId="3058720840" sldId="328"/>
            <ac:spMk id="13" creationId="{7454C99E-C01C-4009-A546-5D66B23DD2D2}"/>
          </ac:spMkLst>
        </pc:spChg>
        <pc:spChg chg="add mod">
          <ac:chgData name="Jonathan D'Aloia" userId="5f674a4f-2a4a-4dd1-8c22-ed6c6a91a9a2" providerId="ADAL" clId="{EC941056-25AD-4642-8A8F-27B3908EC510}" dt="2021-04-29T16:50:14.153" v="856" actId="20577"/>
          <ac:spMkLst>
            <pc:docMk/>
            <pc:sldMk cId="3058720840" sldId="328"/>
            <ac:spMk id="14" creationId="{1D2FF341-96C8-4273-9EDA-5F6EA8E295BA}"/>
          </ac:spMkLst>
        </pc:spChg>
        <pc:spChg chg="mod">
          <ac:chgData name="Jonathan D'Aloia" userId="5f674a4f-2a4a-4dd1-8c22-ed6c6a91a9a2" providerId="ADAL" clId="{EC941056-25AD-4642-8A8F-27B3908EC510}" dt="2021-05-11T13:13:53.252" v="9131" actId="5793"/>
          <ac:spMkLst>
            <pc:docMk/>
            <pc:sldMk cId="3058720840" sldId="328"/>
            <ac:spMk id="16" creationId="{35124F25-43F0-452C-8B46-CFA1AB583914}"/>
          </ac:spMkLst>
        </pc:spChg>
        <pc:spChg chg="mod">
          <ac:chgData name="Jonathan D'Aloia" userId="5f674a4f-2a4a-4dd1-8c22-ed6c6a91a9a2" providerId="ADAL" clId="{EC941056-25AD-4642-8A8F-27B3908EC510}" dt="2021-05-11T13:10:48.119" v="8993" actId="1076"/>
          <ac:spMkLst>
            <pc:docMk/>
            <pc:sldMk cId="3058720840" sldId="328"/>
            <ac:spMk id="33" creationId="{3B7E83A0-2327-44AD-AB9A-168291A81C68}"/>
          </ac:spMkLst>
        </pc:spChg>
        <pc:picChg chg="del">
          <ac:chgData name="Jonathan D'Aloia" userId="5f674a4f-2a4a-4dd1-8c22-ed6c6a91a9a2" providerId="ADAL" clId="{EC941056-25AD-4642-8A8F-27B3908EC510}" dt="2021-04-29T15:52:28.706" v="346" actId="478"/>
          <ac:picMkLst>
            <pc:docMk/>
            <pc:sldMk cId="3058720840" sldId="328"/>
            <ac:picMk id="2" creationId="{FA2E814A-EC5A-4801-950F-7909610C5A67}"/>
          </ac:picMkLst>
        </pc:picChg>
        <pc:picChg chg="del">
          <ac:chgData name="Jonathan D'Aloia" userId="5f674a4f-2a4a-4dd1-8c22-ed6c6a91a9a2" providerId="ADAL" clId="{EC941056-25AD-4642-8A8F-27B3908EC510}" dt="2021-04-29T15:52:30.201" v="347" actId="478"/>
          <ac:picMkLst>
            <pc:docMk/>
            <pc:sldMk cId="3058720840" sldId="328"/>
            <ac:picMk id="3" creationId="{BAFB4EAC-1727-4009-A0E1-A6AEFA6B8249}"/>
          </ac:picMkLst>
        </pc:picChg>
        <pc:picChg chg="add mod">
          <ac:chgData name="Jonathan D'Aloia" userId="5f674a4f-2a4a-4dd1-8c22-ed6c6a91a9a2" providerId="ADAL" clId="{EC941056-25AD-4642-8A8F-27B3908EC510}" dt="2021-04-29T16:46:13.827" v="712" actId="1076"/>
          <ac:picMkLst>
            <pc:docMk/>
            <pc:sldMk cId="3058720840" sldId="328"/>
            <ac:picMk id="5" creationId="{D89285E6-72F9-4DCB-A387-5812B856FAE4}"/>
          </ac:picMkLst>
        </pc:picChg>
      </pc:sldChg>
      <pc:sldChg chg="del">
        <pc:chgData name="Jonathan D'Aloia" userId="5f674a4f-2a4a-4dd1-8c22-ed6c6a91a9a2" providerId="ADAL" clId="{EC941056-25AD-4642-8A8F-27B3908EC510}" dt="2021-04-29T18:00:42.080" v="2342" actId="47"/>
        <pc:sldMkLst>
          <pc:docMk/>
          <pc:sldMk cId="603990110" sldId="332"/>
        </pc:sldMkLst>
      </pc:sldChg>
      <pc:sldChg chg="del">
        <pc:chgData name="Jonathan D'Aloia" userId="5f674a4f-2a4a-4dd1-8c22-ed6c6a91a9a2" providerId="ADAL" clId="{EC941056-25AD-4642-8A8F-27B3908EC510}" dt="2021-04-29T18:00:34.426" v="2336" actId="47"/>
        <pc:sldMkLst>
          <pc:docMk/>
          <pc:sldMk cId="3609230575" sldId="336"/>
        </pc:sldMkLst>
      </pc:sldChg>
      <pc:sldChg chg="del">
        <pc:chgData name="Jonathan D'Aloia" userId="5f674a4f-2a4a-4dd1-8c22-ed6c6a91a9a2" providerId="ADAL" clId="{EC941056-25AD-4642-8A8F-27B3908EC510}" dt="2021-04-29T18:00:38.856" v="2338" actId="47"/>
        <pc:sldMkLst>
          <pc:docMk/>
          <pc:sldMk cId="4221020350" sldId="353"/>
        </pc:sldMkLst>
      </pc:sldChg>
      <pc:sldChg chg="del">
        <pc:chgData name="Jonathan D'Aloia" userId="5f674a4f-2a4a-4dd1-8c22-ed6c6a91a9a2" providerId="ADAL" clId="{EC941056-25AD-4642-8A8F-27B3908EC510}" dt="2021-04-29T18:00:37.381" v="2337" actId="47"/>
        <pc:sldMkLst>
          <pc:docMk/>
          <pc:sldMk cId="4280557790" sldId="354"/>
        </pc:sldMkLst>
      </pc:sldChg>
      <pc:sldChg chg="del">
        <pc:chgData name="Jonathan D'Aloia" userId="5f674a4f-2a4a-4dd1-8c22-ed6c6a91a9a2" providerId="ADAL" clId="{EC941056-25AD-4642-8A8F-27B3908EC510}" dt="2021-04-29T18:00:39.693" v="2339" actId="47"/>
        <pc:sldMkLst>
          <pc:docMk/>
          <pc:sldMk cId="3632883034" sldId="358"/>
        </pc:sldMkLst>
      </pc:sldChg>
      <pc:sldChg chg="addSp delSp modSp mod modAnim">
        <pc:chgData name="Jonathan D'Aloia" userId="5f674a4f-2a4a-4dd1-8c22-ed6c6a91a9a2" providerId="ADAL" clId="{EC941056-25AD-4642-8A8F-27B3908EC510}" dt="2021-05-11T13:24:46.623" v="9263" actId="20577"/>
        <pc:sldMkLst>
          <pc:docMk/>
          <pc:sldMk cId="2699093693" sldId="362"/>
        </pc:sldMkLst>
        <pc:spChg chg="add del mod">
          <ac:chgData name="Jonathan D'Aloia" userId="5f674a4f-2a4a-4dd1-8c22-ed6c6a91a9a2" providerId="ADAL" clId="{EC941056-25AD-4642-8A8F-27B3908EC510}" dt="2021-04-29T16:58:24.058" v="1074" actId="478"/>
          <ac:spMkLst>
            <pc:docMk/>
            <pc:sldMk cId="2699093693" sldId="362"/>
            <ac:spMk id="7" creationId="{EC676DE3-A25F-4D51-A056-45189A840C71}"/>
          </ac:spMkLst>
        </pc:spChg>
        <pc:spChg chg="add del mod">
          <ac:chgData name="Jonathan D'Aloia" userId="5f674a4f-2a4a-4dd1-8c22-ed6c6a91a9a2" providerId="ADAL" clId="{EC941056-25AD-4642-8A8F-27B3908EC510}" dt="2021-04-29T17:20:47.379" v="1756" actId="478"/>
          <ac:spMkLst>
            <pc:docMk/>
            <pc:sldMk cId="2699093693" sldId="362"/>
            <ac:spMk id="9" creationId="{FE0E71E7-0E78-4141-8A2E-E90DC88C3884}"/>
          </ac:spMkLst>
        </pc:spChg>
        <pc:spChg chg="mod">
          <ac:chgData name="Jonathan D'Aloia" userId="5f674a4f-2a4a-4dd1-8c22-ed6c6a91a9a2" providerId="ADAL" clId="{EC941056-25AD-4642-8A8F-27B3908EC510}" dt="2021-05-11T13:24:46.623" v="9263" actId="20577"/>
          <ac:spMkLst>
            <pc:docMk/>
            <pc:sldMk cId="2699093693" sldId="362"/>
            <ac:spMk id="16" creationId="{35124F25-43F0-452C-8B46-CFA1AB583914}"/>
          </ac:spMkLst>
        </pc:spChg>
        <pc:spChg chg="mod">
          <ac:chgData name="Jonathan D'Aloia" userId="5f674a4f-2a4a-4dd1-8c22-ed6c6a91a9a2" providerId="ADAL" clId="{EC941056-25AD-4642-8A8F-27B3908EC510}" dt="2021-04-29T17:53:40.631" v="2070" actId="20577"/>
          <ac:spMkLst>
            <pc:docMk/>
            <pc:sldMk cId="2699093693" sldId="362"/>
            <ac:spMk id="33" creationId="{3B7E83A0-2327-44AD-AB9A-168291A81C68}"/>
          </ac:spMkLst>
        </pc:spChg>
        <pc:picChg chg="add del mod modCrop">
          <ac:chgData name="Jonathan D'Aloia" userId="5f674a4f-2a4a-4dd1-8c22-ed6c6a91a9a2" providerId="ADAL" clId="{EC941056-25AD-4642-8A8F-27B3908EC510}" dt="2021-04-29T17:20:44.909" v="1755" actId="478"/>
          <ac:picMkLst>
            <pc:docMk/>
            <pc:sldMk cId="2699093693" sldId="362"/>
            <ac:picMk id="3" creationId="{DA7919E2-2604-4525-8032-55688619619F}"/>
          </ac:picMkLst>
        </pc:picChg>
        <pc:picChg chg="del">
          <ac:chgData name="Jonathan D'Aloia" userId="5f674a4f-2a4a-4dd1-8c22-ed6c6a91a9a2" providerId="ADAL" clId="{EC941056-25AD-4642-8A8F-27B3908EC510}" dt="2021-04-29T16:52:49.848" v="989" actId="478"/>
          <ac:picMkLst>
            <pc:docMk/>
            <pc:sldMk cId="2699093693" sldId="362"/>
            <ac:picMk id="4" creationId="{E75FF6F1-C339-45DA-A20E-EB6D62170509}"/>
          </ac:picMkLst>
        </pc:picChg>
        <pc:picChg chg="del">
          <ac:chgData name="Jonathan D'Aloia" userId="5f674a4f-2a4a-4dd1-8c22-ed6c6a91a9a2" providerId="ADAL" clId="{EC941056-25AD-4642-8A8F-27B3908EC510}" dt="2021-04-29T16:52:51.696" v="990" actId="478"/>
          <ac:picMkLst>
            <pc:docMk/>
            <pc:sldMk cId="2699093693" sldId="362"/>
            <ac:picMk id="6" creationId="{BA74F6C7-6F0F-42F7-AE3E-C1510871EBE4}"/>
          </ac:picMkLst>
        </pc:picChg>
        <pc:picChg chg="add mod">
          <ac:chgData name="Jonathan D'Aloia" userId="5f674a4f-2a4a-4dd1-8c22-ed6c6a91a9a2" providerId="ADAL" clId="{EC941056-25AD-4642-8A8F-27B3908EC510}" dt="2021-04-29T18:11:47.646" v="2885" actId="1076"/>
          <ac:picMkLst>
            <pc:docMk/>
            <pc:sldMk cId="2699093693" sldId="362"/>
            <ac:picMk id="8" creationId="{5420A669-6CB4-4173-A4DA-C7763B359A08}"/>
          </ac:picMkLst>
        </pc:picChg>
        <pc:picChg chg="add mod">
          <ac:chgData name="Jonathan D'Aloia" userId="5f674a4f-2a4a-4dd1-8c22-ed6c6a91a9a2" providerId="ADAL" clId="{EC941056-25AD-4642-8A8F-27B3908EC510}" dt="2021-04-29T18:11:28.895" v="2882" actId="1076"/>
          <ac:picMkLst>
            <pc:docMk/>
            <pc:sldMk cId="2699093693" sldId="362"/>
            <ac:picMk id="10" creationId="{F18F39BD-B7B0-4B73-86EE-A871586B466A}"/>
          </ac:picMkLst>
        </pc:picChg>
        <pc:picChg chg="add mod">
          <ac:chgData name="Jonathan D'Aloia" userId="5f674a4f-2a4a-4dd1-8c22-ed6c6a91a9a2" providerId="ADAL" clId="{EC941056-25AD-4642-8A8F-27B3908EC510}" dt="2021-04-29T18:11:40.817" v="2884" actId="1076"/>
          <ac:picMkLst>
            <pc:docMk/>
            <pc:sldMk cId="2699093693" sldId="362"/>
            <ac:picMk id="12" creationId="{A30F69F7-E9EF-4302-9427-978800BFC38E}"/>
          </ac:picMkLst>
        </pc:picChg>
      </pc:sldChg>
      <pc:sldChg chg="del">
        <pc:chgData name="Jonathan D'Aloia" userId="5f674a4f-2a4a-4dd1-8c22-ed6c6a91a9a2" providerId="ADAL" clId="{EC941056-25AD-4642-8A8F-27B3908EC510}" dt="2021-04-29T18:00:47.780" v="2347" actId="47"/>
        <pc:sldMkLst>
          <pc:docMk/>
          <pc:sldMk cId="2676336288" sldId="363"/>
        </pc:sldMkLst>
      </pc:sldChg>
      <pc:sldChg chg="del">
        <pc:chgData name="Jonathan D'Aloia" userId="5f674a4f-2a4a-4dd1-8c22-ed6c6a91a9a2" providerId="ADAL" clId="{EC941056-25AD-4642-8A8F-27B3908EC510}" dt="2021-04-29T18:00:45.665" v="2346" actId="47"/>
        <pc:sldMkLst>
          <pc:docMk/>
          <pc:sldMk cId="3884400135" sldId="364"/>
        </pc:sldMkLst>
      </pc:sldChg>
      <pc:sldChg chg="del">
        <pc:chgData name="Jonathan D'Aloia" userId="5f674a4f-2a4a-4dd1-8c22-ed6c6a91a9a2" providerId="ADAL" clId="{EC941056-25AD-4642-8A8F-27B3908EC510}" dt="2021-04-29T18:00:44.826" v="2345" actId="47"/>
        <pc:sldMkLst>
          <pc:docMk/>
          <pc:sldMk cId="3187734775" sldId="365"/>
        </pc:sldMkLst>
      </pc:sldChg>
      <pc:sldChg chg="del">
        <pc:chgData name="Jonathan D'Aloia" userId="5f674a4f-2a4a-4dd1-8c22-ed6c6a91a9a2" providerId="ADAL" clId="{EC941056-25AD-4642-8A8F-27B3908EC510}" dt="2021-04-29T18:00:43.245" v="2344" actId="47"/>
        <pc:sldMkLst>
          <pc:docMk/>
          <pc:sldMk cId="4290183662" sldId="366"/>
        </pc:sldMkLst>
      </pc:sldChg>
      <pc:sldChg chg="del">
        <pc:chgData name="Jonathan D'Aloia" userId="5f674a4f-2a4a-4dd1-8c22-ed6c6a91a9a2" providerId="ADAL" clId="{EC941056-25AD-4642-8A8F-27B3908EC510}" dt="2021-04-29T18:00:42.743" v="2343" actId="47"/>
        <pc:sldMkLst>
          <pc:docMk/>
          <pc:sldMk cId="113219648" sldId="367"/>
        </pc:sldMkLst>
      </pc:sldChg>
      <pc:sldChg chg="del">
        <pc:chgData name="Jonathan D'Aloia" userId="5f674a4f-2a4a-4dd1-8c22-ed6c6a91a9a2" providerId="ADAL" clId="{EC941056-25AD-4642-8A8F-27B3908EC510}" dt="2021-04-29T18:00:41.271" v="2341" actId="47"/>
        <pc:sldMkLst>
          <pc:docMk/>
          <pc:sldMk cId="2878983464" sldId="368"/>
        </pc:sldMkLst>
      </pc:sldChg>
      <pc:sldChg chg="del">
        <pc:chgData name="Jonathan D'Aloia" userId="5f674a4f-2a4a-4dd1-8c22-ed6c6a91a9a2" providerId="ADAL" clId="{EC941056-25AD-4642-8A8F-27B3908EC510}" dt="2021-04-29T18:00:40.421" v="2340" actId="47"/>
        <pc:sldMkLst>
          <pc:docMk/>
          <pc:sldMk cId="2880153908" sldId="369"/>
        </pc:sldMkLst>
      </pc:sldChg>
      <pc:sldChg chg="addSp delSp modSp new mod modNotesTx">
        <pc:chgData name="Jonathan D'Aloia" userId="5f674a4f-2a4a-4dd1-8c22-ed6c6a91a9a2" providerId="ADAL" clId="{EC941056-25AD-4642-8A8F-27B3908EC510}" dt="2021-05-11T13:27:11.059" v="9403" actId="20577"/>
        <pc:sldMkLst>
          <pc:docMk/>
          <pc:sldMk cId="2234590236" sldId="370"/>
        </pc:sldMkLst>
        <pc:spChg chg="del">
          <ac:chgData name="Jonathan D'Aloia" userId="5f674a4f-2a4a-4dd1-8c22-ed6c6a91a9a2" providerId="ADAL" clId="{EC941056-25AD-4642-8A8F-27B3908EC510}" dt="2021-04-29T17:06:11.661" v="1235" actId="478"/>
          <ac:spMkLst>
            <pc:docMk/>
            <pc:sldMk cId="2234590236" sldId="370"/>
            <ac:spMk id="2" creationId="{C041B383-2BCF-4894-9ED2-0E2E2CE5579D}"/>
          </ac:spMkLst>
        </pc:spChg>
        <pc:spChg chg="del">
          <ac:chgData name="Jonathan D'Aloia" userId="5f674a4f-2a4a-4dd1-8c22-ed6c6a91a9a2" providerId="ADAL" clId="{EC941056-25AD-4642-8A8F-27B3908EC510}" dt="2021-04-29T17:06:13.668" v="1236" actId="478"/>
          <ac:spMkLst>
            <pc:docMk/>
            <pc:sldMk cId="2234590236" sldId="370"/>
            <ac:spMk id="3" creationId="{48A119DD-713C-4BF3-9D39-9C51A47F8D18}"/>
          </ac:spMkLst>
        </pc:spChg>
        <pc:spChg chg="del">
          <ac:chgData name="Jonathan D'Aloia" userId="5f674a4f-2a4a-4dd1-8c22-ed6c6a91a9a2" providerId="ADAL" clId="{EC941056-25AD-4642-8A8F-27B3908EC510}" dt="2021-04-29T17:06:15.563" v="1237" actId="478"/>
          <ac:spMkLst>
            <pc:docMk/>
            <pc:sldMk cId="2234590236" sldId="370"/>
            <ac:spMk id="4" creationId="{156E65A7-1293-459A-89B9-1D6A2AE260D6}"/>
          </ac:spMkLst>
        </pc:spChg>
        <pc:spChg chg="del">
          <ac:chgData name="Jonathan D'Aloia" userId="5f674a4f-2a4a-4dd1-8c22-ed6c6a91a9a2" providerId="ADAL" clId="{EC941056-25AD-4642-8A8F-27B3908EC510}" dt="2021-04-29T17:11:18.033" v="1354"/>
          <ac:spMkLst>
            <pc:docMk/>
            <pc:sldMk cId="2234590236" sldId="370"/>
            <ac:spMk id="5" creationId="{A6F42CED-4E87-4260-96B8-B597DC5280C1}"/>
          </ac:spMkLst>
        </pc:spChg>
        <pc:spChg chg="add mod">
          <ac:chgData name="Jonathan D'Aloia" userId="5f674a4f-2a4a-4dd1-8c22-ed6c6a91a9a2" providerId="ADAL" clId="{EC941056-25AD-4642-8A8F-27B3908EC510}" dt="2021-04-29T17:19:55.860" v="1712" actId="14100"/>
          <ac:spMkLst>
            <pc:docMk/>
            <pc:sldMk cId="2234590236" sldId="370"/>
            <ac:spMk id="10" creationId="{19FBED0E-FE82-451F-B9CB-F81456C57732}"/>
          </ac:spMkLst>
        </pc:spChg>
        <pc:spChg chg="add del mod">
          <ac:chgData name="Jonathan D'Aloia" userId="5f674a4f-2a4a-4dd1-8c22-ed6c6a91a9a2" providerId="ADAL" clId="{EC941056-25AD-4642-8A8F-27B3908EC510}" dt="2021-04-29T17:08:17.454" v="1254"/>
          <ac:spMkLst>
            <pc:docMk/>
            <pc:sldMk cId="2234590236" sldId="370"/>
            <ac:spMk id="11" creationId="{8A0C0CC4-291B-4116-823A-3282B4D2A186}"/>
          </ac:spMkLst>
        </pc:spChg>
        <pc:spChg chg="add mod">
          <ac:chgData name="Jonathan D'Aloia" userId="5f674a4f-2a4a-4dd1-8c22-ed6c6a91a9a2" providerId="ADAL" clId="{EC941056-25AD-4642-8A8F-27B3908EC510}" dt="2021-04-29T17:12:52.546" v="1426" actId="5793"/>
          <ac:spMkLst>
            <pc:docMk/>
            <pc:sldMk cId="2234590236" sldId="370"/>
            <ac:spMk id="12" creationId="{D84CF83B-6EE1-4970-8375-F73D69C72FD6}"/>
          </ac:spMkLst>
        </pc:spChg>
        <pc:spChg chg="add del mod">
          <ac:chgData name="Jonathan D'Aloia" userId="5f674a4f-2a4a-4dd1-8c22-ed6c6a91a9a2" providerId="ADAL" clId="{EC941056-25AD-4642-8A8F-27B3908EC510}" dt="2021-04-29T17:13:43.247" v="1434" actId="478"/>
          <ac:spMkLst>
            <pc:docMk/>
            <pc:sldMk cId="2234590236" sldId="370"/>
            <ac:spMk id="14" creationId="{AFFC8F0E-FB14-4F63-83EB-B431A2A753BC}"/>
          </ac:spMkLst>
        </pc:spChg>
        <pc:spChg chg="add mod">
          <ac:chgData name="Jonathan D'Aloia" userId="5f674a4f-2a4a-4dd1-8c22-ed6c6a91a9a2" providerId="ADAL" clId="{EC941056-25AD-4642-8A8F-27B3908EC510}" dt="2021-04-29T17:14:38.995" v="1534" actId="20577"/>
          <ac:spMkLst>
            <pc:docMk/>
            <pc:sldMk cId="2234590236" sldId="370"/>
            <ac:spMk id="16" creationId="{F2E5602C-C02A-42C7-942D-13E6083C0D45}"/>
          </ac:spMkLst>
        </pc:spChg>
        <pc:spChg chg="add mod">
          <ac:chgData name="Jonathan D'Aloia" userId="5f674a4f-2a4a-4dd1-8c22-ed6c6a91a9a2" providerId="ADAL" clId="{EC941056-25AD-4642-8A8F-27B3908EC510}" dt="2021-04-29T17:18:35.479" v="1710" actId="14100"/>
          <ac:spMkLst>
            <pc:docMk/>
            <pc:sldMk cId="2234590236" sldId="370"/>
            <ac:spMk id="18" creationId="{C98CD279-8AA4-485E-A147-5FFFF2D8846F}"/>
          </ac:spMkLst>
        </pc:spChg>
        <pc:spChg chg="add mod">
          <ac:chgData name="Jonathan D'Aloia" userId="5f674a4f-2a4a-4dd1-8c22-ed6c6a91a9a2" providerId="ADAL" clId="{EC941056-25AD-4642-8A8F-27B3908EC510}" dt="2021-04-29T17:17:41.685" v="1703" actId="1076"/>
          <ac:spMkLst>
            <pc:docMk/>
            <pc:sldMk cId="2234590236" sldId="370"/>
            <ac:spMk id="19" creationId="{4DAF0FE9-7B87-4D2A-8BF3-8008AEDB7D1B}"/>
          </ac:spMkLst>
        </pc:spChg>
        <pc:spChg chg="add mod">
          <ac:chgData name="Jonathan D'Aloia" userId="5f674a4f-2a4a-4dd1-8c22-ed6c6a91a9a2" providerId="ADAL" clId="{EC941056-25AD-4642-8A8F-27B3908EC510}" dt="2021-04-29T17:18:22.707" v="1708" actId="1076"/>
          <ac:spMkLst>
            <pc:docMk/>
            <pc:sldMk cId="2234590236" sldId="370"/>
            <ac:spMk id="21" creationId="{E5C1E316-FAFB-4CF3-BE55-20B077879721}"/>
          </ac:spMkLst>
        </pc:spChg>
        <pc:picChg chg="add mod">
          <ac:chgData name="Jonathan D'Aloia" userId="5f674a4f-2a4a-4dd1-8c22-ed6c6a91a9a2" providerId="ADAL" clId="{EC941056-25AD-4642-8A8F-27B3908EC510}" dt="2021-04-29T17:10:57.214" v="1352" actId="1076"/>
          <ac:picMkLst>
            <pc:docMk/>
            <pc:sldMk cId="2234590236" sldId="370"/>
            <ac:picMk id="7" creationId="{DE68C4DD-90D5-4B5F-A182-D16E3ABA1174}"/>
          </ac:picMkLst>
        </pc:picChg>
        <pc:picChg chg="add del mod">
          <ac:chgData name="Jonathan D'Aloia" userId="5f674a4f-2a4a-4dd1-8c22-ed6c6a91a9a2" providerId="ADAL" clId="{EC941056-25AD-4642-8A8F-27B3908EC510}" dt="2021-04-29T17:07:48.543" v="1250" actId="478"/>
          <ac:picMkLst>
            <pc:docMk/>
            <pc:sldMk cId="2234590236" sldId="370"/>
            <ac:picMk id="9" creationId="{6038C344-FF67-4FBF-92E0-C2A392FB7270}"/>
          </ac:picMkLst>
        </pc:picChg>
        <pc:picChg chg="add mod">
          <ac:chgData name="Jonathan D'Aloia" userId="5f674a4f-2a4a-4dd1-8c22-ed6c6a91a9a2" providerId="ADAL" clId="{EC941056-25AD-4642-8A8F-27B3908EC510}" dt="2021-04-29T17:18:15.669" v="1707" actId="1076"/>
          <ac:picMkLst>
            <pc:docMk/>
            <pc:sldMk cId="2234590236" sldId="370"/>
            <ac:picMk id="13" creationId="{3F74A3BF-1256-4328-A70D-EE0F27BC781A}"/>
          </ac:picMkLst>
        </pc:picChg>
        <pc:picChg chg="add mod">
          <ac:chgData name="Jonathan D'Aloia" userId="5f674a4f-2a4a-4dd1-8c22-ed6c6a91a9a2" providerId="ADAL" clId="{EC941056-25AD-4642-8A8F-27B3908EC510}" dt="2021-04-29T17:12:11.934" v="1362" actId="688"/>
          <ac:picMkLst>
            <pc:docMk/>
            <pc:sldMk cId="2234590236" sldId="370"/>
            <ac:picMk id="15" creationId="{B72FB423-918E-4AA6-A51E-31B8EA81E6B8}"/>
          </ac:picMkLst>
        </pc:picChg>
        <pc:picChg chg="add mod">
          <ac:chgData name="Jonathan D'Aloia" userId="5f674a4f-2a4a-4dd1-8c22-ed6c6a91a9a2" providerId="ADAL" clId="{EC941056-25AD-4642-8A8F-27B3908EC510}" dt="2021-04-29T17:14:03.915" v="1440" actId="1076"/>
          <ac:picMkLst>
            <pc:docMk/>
            <pc:sldMk cId="2234590236" sldId="370"/>
            <ac:picMk id="17" creationId="{5A198C2B-039C-44F0-8516-2C312385177A}"/>
          </ac:picMkLst>
        </pc:picChg>
        <pc:picChg chg="add mod">
          <ac:chgData name="Jonathan D'Aloia" userId="5f674a4f-2a4a-4dd1-8c22-ed6c6a91a9a2" providerId="ADAL" clId="{EC941056-25AD-4642-8A8F-27B3908EC510}" dt="2021-04-29T17:17:35.026" v="1701" actId="1076"/>
          <ac:picMkLst>
            <pc:docMk/>
            <pc:sldMk cId="2234590236" sldId="370"/>
            <ac:picMk id="20" creationId="{0B6017DB-B99C-4F4A-9C7B-2AF7475C3326}"/>
          </ac:picMkLst>
        </pc:picChg>
      </pc:sldChg>
      <pc:sldChg chg="addSp delSp modSp new mod ord">
        <pc:chgData name="Jonathan D'Aloia" userId="5f674a4f-2a4a-4dd1-8c22-ed6c6a91a9a2" providerId="ADAL" clId="{EC941056-25AD-4642-8A8F-27B3908EC510}" dt="2021-05-11T12:56:52.801" v="8424" actId="20577"/>
        <pc:sldMkLst>
          <pc:docMk/>
          <pc:sldMk cId="3108356561" sldId="371"/>
        </pc:sldMkLst>
        <pc:spChg chg="del">
          <ac:chgData name="Jonathan D'Aloia" userId="5f674a4f-2a4a-4dd1-8c22-ed6c6a91a9a2" providerId="ADAL" clId="{EC941056-25AD-4642-8A8F-27B3908EC510}" dt="2021-04-29T17:56:01.687" v="2080" actId="478"/>
          <ac:spMkLst>
            <pc:docMk/>
            <pc:sldMk cId="3108356561" sldId="371"/>
            <ac:spMk id="2" creationId="{7381FFB2-B591-4FDB-AB15-15BAFBD08895}"/>
          </ac:spMkLst>
        </pc:spChg>
        <pc:spChg chg="del">
          <ac:chgData name="Jonathan D'Aloia" userId="5f674a4f-2a4a-4dd1-8c22-ed6c6a91a9a2" providerId="ADAL" clId="{EC941056-25AD-4642-8A8F-27B3908EC510}" dt="2021-04-29T17:56:02.304" v="2081" actId="478"/>
          <ac:spMkLst>
            <pc:docMk/>
            <pc:sldMk cId="3108356561" sldId="371"/>
            <ac:spMk id="3" creationId="{3976EB47-771D-46A2-BDA6-F610F0074BA3}"/>
          </ac:spMkLst>
        </pc:spChg>
        <pc:spChg chg="del">
          <ac:chgData name="Jonathan D'Aloia" userId="5f674a4f-2a4a-4dd1-8c22-ed6c6a91a9a2" providerId="ADAL" clId="{EC941056-25AD-4642-8A8F-27B3908EC510}" dt="2021-04-29T17:56:03.062" v="2082" actId="478"/>
          <ac:spMkLst>
            <pc:docMk/>
            <pc:sldMk cId="3108356561" sldId="371"/>
            <ac:spMk id="4" creationId="{BBCFBA4A-9192-4A08-9796-75C9B8781568}"/>
          </ac:spMkLst>
        </pc:spChg>
        <pc:spChg chg="del mod">
          <ac:chgData name="Jonathan D'Aloia" userId="5f674a4f-2a4a-4dd1-8c22-ed6c6a91a9a2" providerId="ADAL" clId="{EC941056-25AD-4642-8A8F-27B3908EC510}" dt="2021-04-29T17:56:15.506" v="2085" actId="478"/>
          <ac:spMkLst>
            <pc:docMk/>
            <pc:sldMk cId="3108356561" sldId="371"/>
            <ac:spMk id="5" creationId="{EB8DBF33-8522-47C5-B03F-D6C32BB02B1C}"/>
          </ac:spMkLst>
        </pc:spChg>
        <pc:spChg chg="add del mod">
          <ac:chgData name="Jonathan D'Aloia" userId="5f674a4f-2a4a-4dd1-8c22-ed6c6a91a9a2" providerId="ADAL" clId="{EC941056-25AD-4642-8A8F-27B3908EC510}" dt="2021-04-29T17:56:29.393" v="2089"/>
          <ac:spMkLst>
            <pc:docMk/>
            <pc:sldMk cId="3108356561" sldId="371"/>
            <ac:spMk id="6" creationId="{842AA50F-81B4-48F0-9D51-EFF179382803}"/>
          </ac:spMkLst>
        </pc:spChg>
        <pc:spChg chg="add mod">
          <ac:chgData name="Jonathan D'Aloia" userId="5f674a4f-2a4a-4dd1-8c22-ed6c6a91a9a2" providerId="ADAL" clId="{EC941056-25AD-4642-8A8F-27B3908EC510}" dt="2021-05-11T12:56:52.801" v="8424" actId="20577"/>
          <ac:spMkLst>
            <pc:docMk/>
            <pc:sldMk cId="3108356561" sldId="371"/>
            <ac:spMk id="7" creationId="{59D3EB81-C0F5-4748-B9BB-FD1F909FF66D}"/>
          </ac:spMkLst>
        </pc:spChg>
        <pc:picChg chg="add del mod">
          <ac:chgData name="Jonathan D'Aloia" userId="5f674a4f-2a4a-4dd1-8c22-ed6c6a91a9a2" providerId="ADAL" clId="{EC941056-25AD-4642-8A8F-27B3908EC510}" dt="2021-04-29T18:02:43.300" v="2349" actId="478"/>
          <ac:picMkLst>
            <pc:docMk/>
            <pc:sldMk cId="3108356561" sldId="371"/>
            <ac:picMk id="9" creationId="{A46BA57B-74A0-427C-93E0-6EF650ACAF28}"/>
          </ac:picMkLst>
        </pc:picChg>
      </pc:sldChg>
      <pc:sldChg chg="addSp delSp modSp new add del mod ord">
        <pc:chgData name="Jonathan D'Aloia" userId="5f674a4f-2a4a-4dd1-8c22-ed6c6a91a9a2" providerId="ADAL" clId="{EC941056-25AD-4642-8A8F-27B3908EC510}" dt="2021-05-11T13:09:45.951" v="8922" actId="313"/>
        <pc:sldMkLst>
          <pc:docMk/>
          <pc:sldMk cId="3276416506" sldId="372"/>
        </pc:sldMkLst>
        <pc:spChg chg="del">
          <ac:chgData name="Jonathan D'Aloia" userId="5f674a4f-2a4a-4dd1-8c22-ed6c6a91a9a2" providerId="ADAL" clId="{EC941056-25AD-4642-8A8F-27B3908EC510}" dt="2021-04-29T18:08:56.708" v="2866" actId="478"/>
          <ac:spMkLst>
            <pc:docMk/>
            <pc:sldMk cId="3276416506" sldId="372"/>
            <ac:spMk id="2" creationId="{320D66A9-128D-45E1-8694-A93568F36A7C}"/>
          </ac:spMkLst>
        </pc:spChg>
        <pc:spChg chg="del">
          <ac:chgData name="Jonathan D'Aloia" userId="5f674a4f-2a4a-4dd1-8c22-ed6c6a91a9a2" providerId="ADAL" clId="{EC941056-25AD-4642-8A8F-27B3908EC510}" dt="2021-04-29T18:08:58.882" v="2867" actId="478"/>
          <ac:spMkLst>
            <pc:docMk/>
            <pc:sldMk cId="3276416506" sldId="372"/>
            <ac:spMk id="3" creationId="{A199F758-7119-4C2E-86E8-3298844F5836}"/>
          </ac:spMkLst>
        </pc:spChg>
        <pc:spChg chg="mod">
          <ac:chgData name="Jonathan D'Aloia" userId="5f674a4f-2a4a-4dd1-8c22-ed6c6a91a9a2" providerId="ADAL" clId="{EC941056-25AD-4642-8A8F-27B3908EC510}" dt="2021-05-11T13:09:45.951" v="8922" actId="313"/>
          <ac:spMkLst>
            <pc:docMk/>
            <pc:sldMk cId="3276416506" sldId="372"/>
            <ac:spMk id="4" creationId="{2ED470A2-01D9-4939-9FD2-9C2DD9E16FEA}"/>
          </ac:spMkLst>
        </pc:spChg>
        <pc:spChg chg="del">
          <ac:chgData name="Jonathan D'Aloia" userId="5f674a4f-2a4a-4dd1-8c22-ed6c6a91a9a2" providerId="ADAL" clId="{EC941056-25AD-4642-8A8F-27B3908EC510}" dt="2021-04-29T18:05:37.770" v="2360" actId="478"/>
          <ac:spMkLst>
            <pc:docMk/>
            <pc:sldMk cId="3276416506" sldId="372"/>
            <ac:spMk id="5" creationId="{3E44F394-88AF-4C40-9324-4B13DA514BD5}"/>
          </ac:spMkLst>
        </pc:spChg>
        <pc:spChg chg="add mod">
          <ac:chgData name="Jonathan D'Aloia" userId="5f674a4f-2a4a-4dd1-8c22-ed6c6a91a9a2" providerId="ADAL" clId="{EC941056-25AD-4642-8A8F-27B3908EC510}" dt="2021-04-29T18:09:02.381" v="2869" actId="403"/>
          <ac:spMkLst>
            <pc:docMk/>
            <pc:sldMk cId="3276416506" sldId="372"/>
            <ac:spMk id="6" creationId="{48C5F280-C27B-4236-AF84-EE603A7A6EB6}"/>
          </ac:spMkLst>
        </pc:spChg>
        <pc:picChg chg="add mod">
          <ac:chgData name="Jonathan D'Aloia" userId="5f674a4f-2a4a-4dd1-8c22-ed6c6a91a9a2" providerId="ADAL" clId="{EC941056-25AD-4642-8A8F-27B3908EC510}" dt="2021-04-29T18:10:22.520" v="2881" actId="1076"/>
          <ac:picMkLst>
            <pc:docMk/>
            <pc:sldMk cId="3276416506" sldId="372"/>
            <ac:picMk id="7" creationId="{16721A9F-29FC-4B10-A354-FDAD86D423C1}"/>
          </ac:picMkLst>
        </pc:picChg>
        <pc:picChg chg="add mod">
          <ac:chgData name="Jonathan D'Aloia" userId="5f674a4f-2a4a-4dd1-8c22-ed6c6a91a9a2" providerId="ADAL" clId="{EC941056-25AD-4642-8A8F-27B3908EC510}" dt="2021-04-29T18:12:41.085" v="2894" actId="1076"/>
          <ac:picMkLst>
            <pc:docMk/>
            <pc:sldMk cId="3276416506" sldId="372"/>
            <ac:picMk id="9" creationId="{332C34F2-CFB8-4AF5-AAA3-A2740B636073}"/>
          </ac:picMkLst>
        </pc:picChg>
      </pc:sldChg>
      <pc:sldChg chg="addSp delSp modSp new del mod">
        <pc:chgData name="Jonathan D'Aloia" userId="5f674a4f-2a4a-4dd1-8c22-ed6c6a91a9a2" providerId="ADAL" clId="{EC941056-25AD-4642-8A8F-27B3908EC510}" dt="2021-05-09T14:37:03.678" v="2954" actId="47"/>
        <pc:sldMkLst>
          <pc:docMk/>
          <pc:sldMk cId="1316525281" sldId="373"/>
        </pc:sldMkLst>
        <pc:spChg chg="del">
          <ac:chgData name="Jonathan D'Aloia" userId="5f674a4f-2a4a-4dd1-8c22-ed6c6a91a9a2" providerId="ADAL" clId="{EC941056-25AD-4642-8A8F-27B3908EC510}" dt="2021-05-09T14:32:04.020" v="2898" actId="478"/>
          <ac:spMkLst>
            <pc:docMk/>
            <pc:sldMk cId="1316525281" sldId="373"/>
            <ac:spMk id="2" creationId="{86C30963-C53F-48A7-9101-BA313B0AD924}"/>
          </ac:spMkLst>
        </pc:spChg>
        <pc:spChg chg="del">
          <ac:chgData name="Jonathan D'Aloia" userId="5f674a4f-2a4a-4dd1-8c22-ed6c6a91a9a2" providerId="ADAL" clId="{EC941056-25AD-4642-8A8F-27B3908EC510}" dt="2021-05-09T14:32:05.216" v="2899" actId="478"/>
          <ac:spMkLst>
            <pc:docMk/>
            <pc:sldMk cId="1316525281" sldId="373"/>
            <ac:spMk id="3" creationId="{76C33D06-1C27-45E8-B545-649542A1609F}"/>
          </ac:spMkLst>
        </pc:spChg>
        <pc:spChg chg="del">
          <ac:chgData name="Jonathan D'Aloia" userId="5f674a4f-2a4a-4dd1-8c22-ed6c6a91a9a2" providerId="ADAL" clId="{EC941056-25AD-4642-8A8F-27B3908EC510}" dt="2021-05-09T14:32:07" v="2900" actId="478"/>
          <ac:spMkLst>
            <pc:docMk/>
            <pc:sldMk cId="1316525281" sldId="373"/>
            <ac:spMk id="4" creationId="{A9B8C943-897A-45A4-AA3E-99DBC91955D7}"/>
          </ac:spMkLst>
        </pc:spChg>
        <pc:spChg chg="del mod">
          <ac:chgData name="Jonathan D'Aloia" userId="5f674a4f-2a4a-4dd1-8c22-ed6c6a91a9a2" providerId="ADAL" clId="{EC941056-25AD-4642-8A8F-27B3908EC510}" dt="2021-05-09T14:32:34.100" v="2905" actId="478"/>
          <ac:spMkLst>
            <pc:docMk/>
            <pc:sldMk cId="1316525281" sldId="373"/>
            <ac:spMk id="5" creationId="{24006720-0EFF-4A60-A17E-E557E999EBE8}"/>
          </ac:spMkLst>
        </pc:spChg>
        <pc:spChg chg="add del mod">
          <ac:chgData name="Jonathan D'Aloia" userId="5f674a4f-2a4a-4dd1-8c22-ed6c6a91a9a2" providerId="ADAL" clId="{EC941056-25AD-4642-8A8F-27B3908EC510}" dt="2021-05-09T14:32:23.218" v="2903"/>
          <ac:spMkLst>
            <pc:docMk/>
            <pc:sldMk cId="1316525281" sldId="373"/>
            <ac:spMk id="6" creationId="{8FAC3FD3-2974-471E-8661-5952FC248AB4}"/>
          </ac:spMkLst>
        </pc:spChg>
        <pc:spChg chg="add mod">
          <ac:chgData name="Jonathan D'Aloia" userId="5f674a4f-2a4a-4dd1-8c22-ed6c6a91a9a2" providerId="ADAL" clId="{EC941056-25AD-4642-8A8F-27B3908EC510}" dt="2021-05-09T14:33:58.722" v="2946" actId="1076"/>
          <ac:spMkLst>
            <pc:docMk/>
            <pc:sldMk cId="1316525281" sldId="373"/>
            <ac:spMk id="7" creationId="{90B781CC-2D91-4485-B1E4-A7A29FAC270E}"/>
          </ac:spMkLst>
        </pc:spChg>
        <pc:picChg chg="add del mod">
          <ac:chgData name="Jonathan D'Aloia" userId="5f674a4f-2a4a-4dd1-8c22-ed6c6a91a9a2" providerId="ADAL" clId="{EC941056-25AD-4642-8A8F-27B3908EC510}" dt="2021-05-09T14:36:49.298" v="2953" actId="21"/>
          <ac:picMkLst>
            <pc:docMk/>
            <pc:sldMk cId="1316525281" sldId="373"/>
            <ac:picMk id="9" creationId="{40D1C477-5BBF-44EB-B192-59FF42E463EA}"/>
          </ac:picMkLst>
        </pc:picChg>
      </pc:sldChg>
      <pc:sldChg chg="add del">
        <pc:chgData name="Jonathan D'Aloia" userId="5f674a4f-2a4a-4dd1-8c22-ed6c6a91a9a2" providerId="ADAL" clId="{EC941056-25AD-4642-8A8F-27B3908EC510}" dt="2021-05-09T14:31:37.635" v="2896" actId="47"/>
        <pc:sldMkLst>
          <pc:docMk/>
          <pc:sldMk cId="2074151371" sldId="373"/>
        </pc:sldMkLst>
      </pc:sldChg>
      <pc:sldChg chg="addSp delSp modSp add mod ord">
        <pc:chgData name="Jonathan D'Aloia" userId="5f674a4f-2a4a-4dd1-8c22-ed6c6a91a9a2" providerId="ADAL" clId="{EC941056-25AD-4642-8A8F-27B3908EC510}" dt="2021-05-09T14:42:56.450" v="2975" actId="20577"/>
        <pc:sldMkLst>
          <pc:docMk/>
          <pc:sldMk cId="3081708828" sldId="374"/>
        </pc:sldMkLst>
        <pc:spChg chg="mod">
          <ac:chgData name="Jonathan D'Aloia" userId="5f674a4f-2a4a-4dd1-8c22-ed6c6a91a9a2" providerId="ADAL" clId="{EC941056-25AD-4642-8A8F-27B3908EC510}" dt="2021-05-09T14:42:56.450" v="2975" actId="20577"/>
          <ac:spMkLst>
            <pc:docMk/>
            <pc:sldMk cId="3081708828" sldId="374"/>
            <ac:spMk id="2" creationId="{558A8E3F-4276-E84A-B45A-42624B14F6D9}"/>
          </ac:spMkLst>
        </pc:spChg>
        <pc:picChg chg="del">
          <ac:chgData name="Jonathan D'Aloia" userId="5f674a4f-2a4a-4dd1-8c22-ed6c6a91a9a2" providerId="ADAL" clId="{EC941056-25AD-4642-8A8F-27B3908EC510}" dt="2021-05-09T14:37:08.098" v="2955" actId="478"/>
          <ac:picMkLst>
            <pc:docMk/>
            <pc:sldMk cId="3081708828" sldId="374"/>
            <ac:picMk id="6" creationId="{67341BD3-FE7F-4F27-AFE1-E2990A74D559}"/>
          </ac:picMkLst>
        </pc:picChg>
        <pc:picChg chg="add mod">
          <ac:chgData name="Jonathan D'Aloia" userId="5f674a4f-2a4a-4dd1-8c22-ed6c6a91a9a2" providerId="ADAL" clId="{EC941056-25AD-4642-8A8F-27B3908EC510}" dt="2021-05-09T14:37:22.502" v="2959" actId="1076"/>
          <ac:picMkLst>
            <pc:docMk/>
            <pc:sldMk cId="3081708828" sldId="374"/>
            <ac:picMk id="8" creationId="{4BD0ABCE-EABC-4BD7-B056-20B847F6C6F3}"/>
          </ac:picMkLst>
        </pc:picChg>
      </pc:sldChg>
      <pc:sldChg chg="addSp delSp modSp add mod ord modNotesTx">
        <pc:chgData name="Jonathan D'Aloia" userId="5f674a4f-2a4a-4dd1-8c22-ed6c6a91a9a2" providerId="ADAL" clId="{EC941056-25AD-4642-8A8F-27B3908EC510}" dt="2021-05-11T13:43:03.161" v="9770" actId="20577"/>
        <pc:sldMkLst>
          <pc:docMk/>
          <pc:sldMk cId="1011166732" sldId="375"/>
        </pc:sldMkLst>
        <pc:spChg chg="mod">
          <ac:chgData name="Jonathan D'Aloia" userId="5f674a4f-2a4a-4dd1-8c22-ed6c6a91a9a2" providerId="ADAL" clId="{EC941056-25AD-4642-8A8F-27B3908EC510}" dt="2021-05-11T13:43:03.161" v="9770" actId="20577"/>
          <ac:spMkLst>
            <pc:docMk/>
            <pc:sldMk cId="1011166732" sldId="375"/>
            <ac:spMk id="4" creationId="{2ED470A2-01D9-4939-9FD2-9C2DD9E16FEA}"/>
          </ac:spMkLst>
        </pc:spChg>
        <pc:spChg chg="mod">
          <ac:chgData name="Jonathan D'Aloia" userId="5f674a4f-2a4a-4dd1-8c22-ed6c6a91a9a2" providerId="ADAL" clId="{EC941056-25AD-4642-8A8F-27B3908EC510}" dt="2021-05-11T13:29:14.721" v="9412" actId="20577"/>
          <ac:spMkLst>
            <pc:docMk/>
            <pc:sldMk cId="1011166732" sldId="375"/>
            <ac:spMk id="6" creationId="{48C5F280-C27B-4236-AF84-EE603A7A6EB6}"/>
          </ac:spMkLst>
        </pc:spChg>
        <pc:picChg chg="add mod">
          <ac:chgData name="Jonathan D'Aloia" userId="5f674a4f-2a4a-4dd1-8c22-ed6c6a91a9a2" providerId="ADAL" clId="{EC941056-25AD-4642-8A8F-27B3908EC510}" dt="2021-05-09T14:52:47.230" v="3388" actId="1076"/>
          <ac:picMkLst>
            <pc:docMk/>
            <pc:sldMk cId="1011166732" sldId="375"/>
            <ac:picMk id="3" creationId="{04DE805B-29CB-4922-A09A-D57A604E555B}"/>
          </ac:picMkLst>
        </pc:picChg>
        <pc:picChg chg="del">
          <ac:chgData name="Jonathan D'Aloia" userId="5f674a4f-2a4a-4dd1-8c22-ed6c6a91a9a2" providerId="ADAL" clId="{EC941056-25AD-4642-8A8F-27B3908EC510}" dt="2021-05-09T14:51:39.583" v="3380" actId="478"/>
          <ac:picMkLst>
            <pc:docMk/>
            <pc:sldMk cId="1011166732" sldId="375"/>
            <ac:picMk id="7" creationId="{16721A9F-29FC-4B10-A354-FDAD86D423C1}"/>
          </ac:picMkLst>
        </pc:picChg>
        <pc:picChg chg="add mod">
          <ac:chgData name="Jonathan D'Aloia" userId="5f674a4f-2a4a-4dd1-8c22-ed6c6a91a9a2" providerId="ADAL" clId="{EC941056-25AD-4642-8A8F-27B3908EC510}" dt="2021-05-09T14:52:49.750" v="3389" actId="1076"/>
          <ac:picMkLst>
            <pc:docMk/>
            <pc:sldMk cId="1011166732" sldId="375"/>
            <ac:picMk id="8" creationId="{6A66B96F-A0CE-464F-B77D-423A48F26698}"/>
          </ac:picMkLst>
        </pc:picChg>
        <pc:picChg chg="del">
          <ac:chgData name="Jonathan D'Aloia" userId="5f674a4f-2a4a-4dd1-8c22-ed6c6a91a9a2" providerId="ADAL" clId="{EC941056-25AD-4642-8A8F-27B3908EC510}" dt="2021-05-09T14:51:47.971" v="3384" actId="478"/>
          <ac:picMkLst>
            <pc:docMk/>
            <pc:sldMk cId="1011166732" sldId="375"/>
            <ac:picMk id="9" creationId="{332C34F2-CFB8-4AF5-AAA3-A2740B636073}"/>
          </ac:picMkLst>
        </pc:picChg>
      </pc:sldChg>
      <pc:sldChg chg="delSp new del mod">
        <pc:chgData name="Jonathan D'Aloia" userId="5f674a4f-2a4a-4dd1-8c22-ed6c6a91a9a2" providerId="ADAL" clId="{EC941056-25AD-4642-8A8F-27B3908EC510}" dt="2021-05-09T14:53:39.221" v="3394" actId="47"/>
        <pc:sldMkLst>
          <pc:docMk/>
          <pc:sldMk cId="54084113" sldId="376"/>
        </pc:sldMkLst>
        <pc:spChg chg="del">
          <ac:chgData name="Jonathan D'Aloia" userId="5f674a4f-2a4a-4dd1-8c22-ed6c6a91a9a2" providerId="ADAL" clId="{EC941056-25AD-4642-8A8F-27B3908EC510}" dt="2021-05-09T14:53:37.085" v="3393" actId="478"/>
          <ac:spMkLst>
            <pc:docMk/>
            <pc:sldMk cId="54084113" sldId="376"/>
            <ac:spMk id="5" creationId="{4D02E15C-D33A-4359-8638-DE6B87903F11}"/>
          </ac:spMkLst>
        </pc:spChg>
      </pc:sldChg>
      <pc:sldChg chg="modSp add mod modNotesTx">
        <pc:chgData name="Jonathan D'Aloia" userId="5f674a4f-2a4a-4dd1-8c22-ed6c6a91a9a2" providerId="ADAL" clId="{EC941056-25AD-4642-8A8F-27B3908EC510}" dt="2021-05-11T13:45:07.699" v="9969" actId="20577"/>
        <pc:sldMkLst>
          <pc:docMk/>
          <pc:sldMk cId="3155893571" sldId="376"/>
        </pc:sldMkLst>
        <pc:spChg chg="mod">
          <ac:chgData name="Jonathan D'Aloia" userId="5f674a4f-2a4a-4dd1-8c22-ed6c6a91a9a2" providerId="ADAL" clId="{EC941056-25AD-4642-8A8F-27B3908EC510}" dt="2021-05-10T10:34:31.943" v="3754" actId="20577"/>
          <ac:spMkLst>
            <pc:docMk/>
            <pc:sldMk cId="3155893571" sldId="376"/>
            <ac:spMk id="4" creationId="{2ED470A2-01D9-4939-9FD2-9C2DD9E16FEA}"/>
          </ac:spMkLst>
        </pc:spChg>
        <pc:spChg chg="mod">
          <ac:chgData name="Jonathan D'Aloia" userId="5f674a4f-2a4a-4dd1-8c22-ed6c6a91a9a2" providerId="ADAL" clId="{EC941056-25AD-4642-8A8F-27B3908EC510}" dt="2021-05-09T14:54:00.712" v="3436" actId="20577"/>
          <ac:spMkLst>
            <pc:docMk/>
            <pc:sldMk cId="3155893571" sldId="376"/>
            <ac:spMk id="6" creationId="{48C5F280-C27B-4236-AF84-EE603A7A6EB6}"/>
          </ac:spMkLst>
        </pc:spChg>
      </pc:sldChg>
      <pc:sldChg chg="add del">
        <pc:chgData name="Jonathan D'Aloia" userId="5f674a4f-2a4a-4dd1-8c22-ed6c6a91a9a2" providerId="ADAL" clId="{EC941056-25AD-4642-8A8F-27B3908EC510}" dt="2021-05-10T14:48:48.356" v="3756" actId="47"/>
        <pc:sldMkLst>
          <pc:docMk/>
          <pc:sldMk cId="1340534637" sldId="377"/>
        </pc:sldMkLst>
      </pc:sldChg>
      <pc:sldChg chg="addSp delSp modSp add mod ord">
        <pc:chgData name="Jonathan D'Aloia" userId="5f674a4f-2a4a-4dd1-8c22-ed6c6a91a9a2" providerId="ADAL" clId="{EC941056-25AD-4642-8A8F-27B3908EC510}" dt="2021-05-10T14:50:06.972" v="3776" actId="478"/>
        <pc:sldMkLst>
          <pc:docMk/>
          <pc:sldMk cId="2279738150" sldId="377"/>
        </pc:sldMkLst>
        <pc:spChg chg="mod">
          <ac:chgData name="Jonathan D'Aloia" userId="5f674a4f-2a4a-4dd1-8c22-ed6c6a91a9a2" providerId="ADAL" clId="{EC941056-25AD-4642-8A8F-27B3908EC510}" dt="2021-05-10T14:49:06.476" v="3770" actId="20577"/>
          <ac:spMkLst>
            <pc:docMk/>
            <pc:sldMk cId="2279738150" sldId="377"/>
            <ac:spMk id="2" creationId="{558A8E3F-4276-E84A-B45A-42624B14F6D9}"/>
          </ac:spMkLst>
        </pc:spChg>
        <pc:spChg chg="del">
          <ac:chgData name="Jonathan D'Aloia" userId="5f674a4f-2a4a-4dd1-8c22-ed6c6a91a9a2" providerId="ADAL" clId="{EC941056-25AD-4642-8A8F-27B3908EC510}" dt="2021-05-10T14:50:06.972" v="3776" actId="478"/>
          <ac:spMkLst>
            <pc:docMk/>
            <pc:sldMk cId="2279738150" sldId="377"/>
            <ac:spMk id="7" creationId="{4266936A-2852-4C2E-B654-6A82DB32DB4B}"/>
          </ac:spMkLst>
        </pc:spChg>
        <pc:picChg chg="add mod">
          <ac:chgData name="Jonathan D'Aloia" userId="5f674a4f-2a4a-4dd1-8c22-ed6c6a91a9a2" providerId="ADAL" clId="{EC941056-25AD-4642-8A8F-27B3908EC510}" dt="2021-05-10T14:49:56.741" v="3775" actId="1076"/>
          <ac:picMkLst>
            <pc:docMk/>
            <pc:sldMk cId="2279738150" sldId="377"/>
            <ac:picMk id="5" creationId="{BB5A0104-14C8-446A-91D1-12E4430FC665}"/>
          </ac:picMkLst>
        </pc:picChg>
        <pc:picChg chg="del">
          <ac:chgData name="Jonathan D'Aloia" userId="5f674a4f-2a4a-4dd1-8c22-ed6c6a91a9a2" providerId="ADAL" clId="{EC941056-25AD-4642-8A8F-27B3908EC510}" dt="2021-05-10T14:49:09.034" v="3771" actId="478"/>
          <ac:picMkLst>
            <pc:docMk/>
            <pc:sldMk cId="2279738150" sldId="377"/>
            <ac:picMk id="8" creationId="{4BD0ABCE-EABC-4BD7-B056-20B847F6C6F3}"/>
          </ac:picMkLst>
        </pc:picChg>
      </pc:sldChg>
      <pc:sldChg chg="addSp delSp modSp add mod ord">
        <pc:chgData name="Jonathan D'Aloia" userId="5f674a4f-2a4a-4dd1-8c22-ed6c6a91a9a2" providerId="ADAL" clId="{EC941056-25AD-4642-8A8F-27B3908EC510}" dt="2021-05-11T14:20:02.064" v="10741" actId="20577"/>
        <pc:sldMkLst>
          <pc:docMk/>
          <pc:sldMk cId="1170226204" sldId="378"/>
        </pc:sldMkLst>
        <pc:spChg chg="add mod">
          <ac:chgData name="Jonathan D'Aloia" userId="5f674a4f-2a4a-4dd1-8c22-ed6c6a91a9a2" providerId="ADAL" clId="{EC941056-25AD-4642-8A8F-27B3908EC510}" dt="2021-05-11T14:20:02.064" v="10741" actId="20577"/>
          <ac:spMkLst>
            <pc:docMk/>
            <pc:sldMk cId="1170226204" sldId="378"/>
            <ac:spMk id="2" creationId="{B75E850A-2F92-4A5B-8AA7-75BE6B813FFC}"/>
          </ac:spMkLst>
        </pc:spChg>
        <pc:spChg chg="mod">
          <ac:chgData name="Jonathan D'Aloia" userId="5f674a4f-2a4a-4dd1-8c22-ed6c6a91a9a2" providerId="ADAL" clId="{EC941056-25AD-4642-8A8F-27B3908EC510}" dt="2021-05-10T15:28:56.045" v="3827" actId="20577"/>
          <ac:spMkLst>
            <pc:docMk/>
            <pc:sldMk cId="1170226204" sldId="378"/>
            <ac:spMk id="4" creationId="{2ED470A2-01D9-4939-9FD2-9C2DD9E16FEA}"/>
          </ac:spMkLst>
        </pc:spChg>
        <pc:spChg chg="mod">
          <ac:chgData name="Jonathan D'Aloia" userId="5f674a4f-2a4a-4dd1-8c22-ed6c6a91a9a2" providerId="ADAL" clId="{EC941056-25AD-4642-8A8F-27B3908EC510}" dt="2021-05-11T12:24:19.784" v="7791" actId="113"/>
          <ac:spMkLst>
            <pc:docMk/>
            <pc:sldMk cId="1170226204" sldId="378"/>
            <ac:spMk id="6" creationId="{48C5F280-C27B-4236-AF84-EE603A7A6EB6}"/>
          </ac:spMkLst>
        </pc:spChg>
        <pc:picChg chg="add mod">
          <ac:chgData name="Jonathan D'Aloia" userId="5f674a4f-2a4a-4dd1-8c22-ed6c6a91a9a2" providerId="ADAL" clId="{EC941056-25AD-4642-8A8F-27B3908EC510}" dt="2021-05-10T15:30:33.216" v="3918" actId="1076"/>
          <ac:picMkLst>
            <pc:docMk/>
            <pc:sldMk cId="1170226204" sldId="378"/>
            <ac:picMk id="7" creationId="{38E62883-7964-49AD-93C3-928DF01B689B}"/>
          </ac:picMkLst>
        </pc:picChg>
        <pc:picChg chg="del">
          <ac:chgData name="Jonathan D'Aloia" userId="5f674a4f-2a4a-4dd1-8c22-ed6c6a91a9a2" providerId="ADAL" clId="{EC941056-25AD-4642-8A8F-27B3908EC510}" dt="2021-05-10T15:30:28.891" v="3916" actId="478"/>
          <ac:picMkLst>
            <pc:docMk/>
            <pc:sldMk cId="1170226204" sldId="378"/>
            <ac:picMk id="8" creationId="{6A66B96F-A0CE-464F-B77D-423A48F26698}"/>
          </ac:picMkLst>
        </pc:picChg>
      </pc:sldChg>
      <pc:sldChg chg="modSp add mod">
        <pc:chgData name="Jonathan D'Aloia" userId="5f674a4f-2a4a-4dd1-8c22-ed6c6a91a9a2" providerId="ADAL" clId="{EC941056-25AD-4642-8A8F-27B3908EC510}" dt="2021-05-11T14:28:11.670" v="10916" actId="20577"/>
        <pc:sldMkLst>
          <pc:docMk/>
          <pc:sldMk cId="124233649" sldId="379"/>
        </pc:sldMkLst>
        <pc:spChg chg="mod">
          <ac:chgData name="Jonathan D'Aloia" userId="5f674a4f-2a4a-4dd1-8c22-ed6c6a91a9a2" providerId="ADAL" clId="{EC941056-25AD-4642-8A8F-27B3908EC510}" dt="2021-05-11T14:28:11.670" v="10916" actId="20577"/>
          <ac:spMkLst>
            <pc:docMk/>
            <pc:sldMk cId="124233649" sldId="379"/>
            <ac:spMk id="2" creationId="{B75E850A-2F92-4A5B-8AA7-75BE6B813FFC}"/>
          </ac:spMkLst>
        </pc:spChg>
        <pc:spChg chg="mod">
          <ac:chgData name="Jonathan D'Aloia" userId="5f674a4f-2a4a-4dd1-8c22-ed6c6a91a9a2" providerId="ADAL" clId="{EC941056-25AD-4642-8A8F-27B3908EC510}" dt="2021-05-11T12:24:15.855" v="7790" actId="113"/>
          <ac:spMkLst>
            <pc:docMk/>
            <pc:sldMk cId="124233649" sldId="379"/>
            <ac:spMk id="6" creationId="{48C5F280-C27B-4236-AF84-EE603A7A6EB6}"/>
          </ac:spMkLst>
        </pc:spChg>
      </pc:sldChg>
      <pc:sldChg chg="addSp delSp modSp add mod">
        <pc:chgData name="Jonathan D'Aloia" userId="5f674a4f-2a4a-4dd1-8c22-ed6c6a91a9a2" providerId="ADAL" clId="{EC941056-25AD-4642-8A8F-27B3908EC510}" dt="2021-05-11T14:30:39.109" v="10918" actId="20577"/>
        <pc:sldMkLst>
          <pc:docMk/>
          <pc:sldMk cId="4246226854" sldId="380"/>
        </pc:sldMkLst>
        <pc:spChg chg="mod">
          <ac:chgData name="Jonathan D'Aloia" userId="5f674a4f-2a4a-4dd1-8c22-ed6c6a91a9a2" providerId="ADAL" clId="{EC941056-25AD-4642-8A8F-27B3908EC510}" dt="2021-05-11T14:30:39.109" v="10918" actId="20577"/>
          <ac:spMkLst>
            <pc:docMk/>
            <pc:sldMk cId="4246226854" sldId="380"/>
            <ac:spMk id="2" creationId="{B75E850A-2F92-4A5B-8AA7-75BE6B813FFC}"/>
          </ac:spMkLst>
        </pc:spChg>
        <pc:spChg chg="mod">
          <ac:chgData name="Jonathan D'Aloia" userId="5f674a4f-2a4a-4dd1-8c22-ed6c6a91a9a2" providerId="ADAL" clId="{EC941056-25AD-4642-8A8F-27B3908EC510}" dt="2021-05-11T11:06:23.178" v="6499" actId="1076"/>
          <ac:spMkLst>
            <pc:docMk/>
            <pc:sldMk cId="4246226854" sldId="380"/>
            <ac:spMk id="6" creationId="{48C5F280-C27B-4236-AF84-EE603A7A6EB6}"/>
          </ac:spMkLst>
        </pc:spChg>
        <pc:spChg chg="add mod">
          <ac:chgData name="Jonathan D'Aloia" userId="5f674a4f-2a4a-4dd1-8c22-ed6c6a91a9a2" providerId="ADAL" clId="{EC941056-25AD-4642-8A8F-27B3908EC510}" dt="2021-05-11T11:12:32.103" v="6635" actId="164"/>
          <ac:spMkLst>
            <pc:docMk/>
            <pc:sldMk cId="4246226854" sldId="380"/>
            <ac:spMk id="10" creationId="{73F53860-DF1A-43CF-9138-0EA6168D727F}"/>
          </ac:spMkLst>
        </pc:spChg>
        <pc:spChg chg="add mod">
          <ac:chgData name="Jonathan D'Aloia" userId="5f674a4f-2a4a-4dd1-8c22-ed6c6a91a9a2" providerId="ADAL" clId="{EC941056-25AD-4642-8A8F-27B3908EC510}" dt="2021-05-11T11:12:32.103" v="6635" actId="164"/>
          <ac:spMkLst>
            <pc:docMk/>
            <pc:sldMk cId="4246226854" sldId="380"/>
            <ac:spMk id="11" creationId="{378534E0-C9CC-4326-AEAF-B38228AA88EE}"/>
          </ac:spMkLst>
        </pc:spChg>
        <pc:grpChg chg="add mod">
          <ac:chgData name="Jonathan D'Aloia" userId="5f674a4f-2a4a-4dd1-8c22-ed6c6a91a9a2" providerId="ADAL" clId="{EC941056-25AD-4642-8A8F-27B3908EC510}" dt="2021-05-11T11:12:32.103" v="6635" actId="164"/>
          <ac:grpSpMkLst>
            <pc:docMk/>
            <pc:sldMk cId="4246226854" sldId="380"/>
            <ac:grpSpMk id="12" creationId="{34598EAB-5786-498F-91F6-B87F4F82E037}"/>
          </ac:grpSpMkLst>
        </pc:grpChg>
        <pc:picChg chg="del">
          <ac:chgData name="Jonathan D'Aloia" userId="5f674a4f-2a4a-4dd1-8c22-ed6c6a91a9a2" providerId="ADAL" clId="{EC941056-25AD-4642-8A8F-27B3908EC510}" dt="2021-05-11T11:09:32.878" v="6596" actId="478"/>
          <ac:picMkLst>
            <pc:docMk/>
            <pc:sldMk cId="4246226854" sldId="380"/>
            <ac:picMk id="3" creationId="{04DE805B-29CB-4922-A09A-D57A604E555B}"/>
          </ac:picMkLst>
        </pc:picChg>
        <pc:picChg chg="mod">
          <ac:chgData name="Jonathan D'Aloia" userId="5f674a4f-2a4a-4dd1-8c22-ed6c6a91a9a2" providerId="ADAL" clId="{EC941056-25AD-4642-8A8F-27B3908EC510}" dt="2021-05-11T11:09:56.286" v="6605" actId="1076"/>
          <ac:picMkLst>
            <pc:docMk/>
            <pc:sldMk cId="4246226854" sldId="380"/>
            <ac:picMk id="7" creationId="{38E62883-7964-49AD-93C3-928DF01B689B}"/>
          </ac:picMkLst>
        </pc:picChg>
        <pc:picChg chg="add mod modCrop">
          <ac:chgData name="Jonathan D'Aloia" userId="5f674a4f-2a4a-4dd1-8c22-ed6c6a91a9a2" providerId="ADAL" clId="{EC941056-25AD-4642-8A8F-27B3908EC510}" dt="2021-05-11T11:12:32.103" v="6635" actId="164"/>
          <ac:picMkLst>
            <pc:docMk/>
            <pc:sldMk cId="4246226854" sldId="380"/>
            <ac:picMk id="8" creationId="{82DDC483-AEAC-4B9B-92FC-BCA10235BBE8}"/>
          </ac:picMkLst>
        </pc:picChg>
        <pc:picChg chg="add del mod">
          <ac:chgData name="Jonathan D'Aloia" userId="5f674a4f-2a4a-4dd1-8c22-ed6c6a91a9a2" providerId="ADAL" clId="{EC941056-25AD-4642-8A8F-27B3908EC510}" dt="2021-05-11T11:10:47.852" v="6619" actId="478"/>
          <ac:picMkLst>
            <pc:docMk/>
            <pc:sldMk cId="4246226854" sldId="380"/>
            <ac:picMk id="9" creationId="{553B8B03-2450-47F7-A0BF-D1AC0428B548}"/>
          </ac:picMkLst>
        </pc:picChg>
      </pc:sldChg>
      <pc:sldChg chg="addSp delSp modSp add mod">
        <pc:chgData name="Jonathan D'Aloia" userId="5f674a4f-2a4a-4dd1-8c22-ed6c6a91a9a2" providerId="ADAL" clId="{EC941056-25AD-4642-8A8F-27B3908EC510}" dt="2021-05-11T14:16:07.220" v="10368" actId="1076"/>
        <pc:sldMkLst>
          <pc:docMk/>
          <pc:sldMk cId="1407467221" sldId="381"/>
        </pc:sldMkLst>
        <pc:spChg chg="del mod">
          <ac:chgData name="Jonathan D'Aloia" userId="5f674a4f-2a4a-4dd1-8c22-ed6c6a91a9a2" providerId="ADAL" clId="{EC941056-25AD-4642-8A8F-27B3908EC510}" dt="2021-05-11T09:51:05.669" v="5067" actId="478"/>
          <ac:spMkLst>
            <pc:docMk/>
            <pc:sldMk cId="1407467221" sldId="381"/>
            <ac:spMk id="4" creationId="{2ED470A2-01D9-4939-9FD2-9C2DD9E16FEA}"/>
          </ac:spMkLst>
        </pc:spChg>
        <pc:spChg chg="add del mod">
          <ac:chgData name="Jonathan D'Aloia" userId="5f674a4f-2a4a-4dd1-8c22-ed6c6a91a9a2" providerId="ADAL" clId="{EC941056-25AD-4642-8A8F-27B3908EC510}" dt="2021-05-11T09:51:23.422" v="5069" actId="478"/>
          <ac:spMkLst>
            <pc:docMk/>
            <pc:sldMk cId="1407467221" sldId="381"/>
            <ac:spMk id="5" creationId="{2C384ED8-ED56-41C3-806A-4885B3FEBC7C}"/>
          </ac:spMkLst>
        </pc:spChg>
        <pc:spChg chg="mod">
          <ac:chgData name="Jonathan D'Aloia" userId="5f674a4f-2a4a-4dd1-8c22-ed6c6a91a9a2" providerId="ADAL" clId="{EC941056-25AD-4642-8A8F-27B3908EC510}" dt="2021-05-11T09:47:46.983" v="5059" actId="20577"/>
          <ac:spMkLst>
            <pc:docMk/>
            <pc:sldMk cId="1407467221" sldId="381"/>
            <ac:spMk id="6" creationId="{48C5F280-C27B-4236-AF84-EE603A7A6EB6}"/>
          </ac:spMkLst>
        </pc:spChg>
        <pc:spChg chg="add del mod">
          <ac:chgData name="Jonathan D'Aloia" userId="5f674a4f-2a4a-4dd1-8c22-ed6c6a91a9a2" providerId="ADAL" clId="{EC941056-25AD-4642-8A8F-27B3908EC510}" dt="2021-05-11T09:51:16.422" v="5068" actId="478"/>
          <ac:spMkLst>
            <pc:docMk/>
            <pc:sldMk cId="1407467221" sldId="381"/>
            <ac:spMk id="7" creationId="{D2AE8432-C003-40A3-AAE0-32DDAE245C4F}"/>
          </ac:spMkLst>
        </pc:spChg>
        <pc:spChg chg="add mod">
          <ac:chgData name="Jonathan D'Aloia" userId="5f674a4f-2a4a-4dd1-8c22-ed6c6a91a9a2" providerId="ADAL" clId="{EC941056-25AD-4642-8A8F-27B3908EC510}" dt="2021-05-11T14:16:04.700" v="10367" actId="313"/>
          <ac:spMkLst>
            <pc:docMk/>
            <pc:sldMk cId="1407467221" sldId="381"/>
            <ac:spMk id="13" creationId="{AEBE63A0-4BE9-436E-B5E0-8CEBFE87019B}"/>
          </ac:spMkLst>
        </pc:spChg>
        <pc:spChg chg="add del mod">
          <ac:chgData name="Jonathan D'Aloia" userId="5f674a4f-2a4a-4dd1-8c22-ed6c6a91a9a2" providerId="ADAL" clId="{EC941056-25AD-4642-8A8F-27B3908EC510}" dt="2021-05-11T09:56:00.563" v="5113" actId="478"/>
          <ac:spMkLst>
            <pc:docMk/>
            <pc:sldMk cId="1407467221" sldId="381"/>
            <ac:spMk id="14" creationId="{052605A5-C9F2-40C8-AD99-9D69D5D39031}"/>
          </ac:spMkLst>
        </pc:spChg>
        <pc:spChg chg="add mod">
          <ac:chgData name="Jonathan D'Aloia" userId="5f674a4f-2a4a-4dd1-8c22-ed6c6a91a9a2" providerId="ADAL" clId="{EC941056-25AD-4642-8A8F-27B3908EC510}" dt="2021-05-11T10:07:05.919" v="5541" actId="1076"/>
          <ac:spMkLst>
            <pc:docMk/>
            <pc:sldMk cId="1407467221" sldId="381"/>
            <ac:spMk id="15" creationId="{7114A59B-3CE4-444A-A098-50E7DBC4E9AF}"/>
          </ac:spMkLst>
        </pc:spChg>
        <pc:spChg chg="add del mod">
          <ac:chgData name="Jonathan D'Aloia" userId="5f674a4f-2a4a-4dd1-8c22-ed6c6a91a9a2" providerId="ADAL" clId="{EC941056-25AD-4642-8A8F-27B3908EC510}" dt="2021-05-11T09:57:32.143" v="5150" actId="478"/>
          <ac:spMkLst>
            <pc:docMk/>
            <pc:sldMk cId="1407467221" sldId="381"/>
            <ac:spMk id="16" creationId="{A4E6BDFD-8F45-4E44-B18C-805D93113A0D}"/>
          </ac:spMkLst>
        </pc:spChg>
        <pc:spChg chg="add mod">
          <ac:chgData name="Jonathan D'Aloia" userId="5f674a4f-2a4a-4dd1-8c22-ed6c6a91a9a2" providerId="ADAL" clId="{EC941056-25AD-4642-8A8F-27B3908EC510}" dt="2021-05-11T10:05:58.406" v="5504" actId="1076"/>
          <ac:spMkLst>
            <pc:docMk/>
            <pc:sldMk cId="1407467221" sldId="381"/>
            <ac:spMk id="17" creationId="{8928C314-396B-4340-A74D-9F688F20A82A}"/>
          </ac:spMkLst>
        </pc:spChg>
        <pc:spChg chg="add mod">
          <ac:chgData name="Jonathan D'Aloia" userId="5f674a4f-2a4a-4dd1-8c22-ed6c6a91a9a2" providerId="ADAL" clId="{EC941056-25AD-4642-8A8F-27B3908EC510}" dt="2021-05-11T10:05:22.812" v="5503" actId="20577"/>
          <ac:spMkLst>
            <pc:docMk/>
            <pc:sldMk cId="1407467221" sldId="381"/>
            <ac:spMk id="18" creationId="{63FE7703-9F68-47B9-B7CA-A9B21B3A53F9}"/>
          </ac:spMkLst>
        </pc:spChg>
        <pc:picChg chg="del">
          <ac:chgData name="Jonathan D'Aloia" userId="5f674a4f-2a4a-4dd1-8c22-ed6c6a91a9a2" providerId="ADAL" clId="{EC941056-25AD-4642-8A8F-27B3908EC510}" dt="2021-05-11T09:48:00.327" v="5061" actId="478"/>
          <ac:picMkLst>
            <pc:docMk/>
            <pc:sldMk cId="1407467221" sldId="381"/>
            <ac:picMk id="3" creationId="{04DE805B-29CB-4922-A09A-D57A604E555B}"/>
          </ac:picMkLst>
        </pc:picChg>
        <pc:picChg chg="del">
          <ac:chgData name="Jonathan D'Aloia" userId="5f674a4f-2a4a-4dd1-8c22-ed6c6a91a9a2" providerId="ADAL" clId="{EC941056-25AD-4642-8A8F-27B3908EC510}" dt="2021-05-11T09:47:58.415" v="5060" actId="478"/>
          <ac:picMkLst>
            <pc:docMk/>
            <pc:sldMk cId="1407467221" sldId="381"/>
            <ac:picMk id="8" creationId="{6A66B96F-A0CE-464F-B77D-423A48F26698}"/>
          </ac:picMkLst>
        </pc:picChg>
        <pc:picChg chg="add mod">
          <ac:chgData name="Jonathan D'Aloia" userId="5f674a4f-2a4a-4dd1-8c22-ed6c6a91a9a2" providerId="ADAL" clId="{EC941056-25AD-4642-8A8F-27B3908EC510}" dt="2021-05-11T09:56:31.261" v="5140" actId="1076"/>
          <ac:picMkLst>
            <pc:docMk/>
            <pc:sldMk cId="1407467221" sldId="381"/>
            <ac:picMk id="10" creationId="{F0ECBCCF-365F-4DAD-A9D1-157A21FFFE2C}"/>
          </ac:picMkLst>
        </pc:picChg>
        <pc:picChg chg="add mod">
          <ac:chgData name="Jonathan D'Aloia" userId="5f674a4f-2a4a-4dd1-8c22-ed6c6a91a9a2" providerId="ADAL" clId="{EC941056-25AD-4642-8A8F-27B3908EC510}" dt="2021-05-11T14:16:07.220" v="10368" actId="1076"/>
          <ac:picMkLst>
            <pc:docMk/>
            <pc:sldMk cId="1407467221" sldId="381"/>
            <ac:picMk id="12" creationId="{BAD214B0-2989-4CFC-8E6D-94AEB6785E0C}"/>
          </ac:picMkLst>
        </pc:picChg>
        <pc:picChg chg="add del mod">
          <ac:chgData name="Jonathan D'Aloia" userId="5f674a4f-2a4a-4dd1-8c22-ed6c6a91a9a2" providerId="ADAL" clId="{EC941056-25AD-4642-8A8F-27B3908EC510}" dt="2021-05-11T14:15:24.608" v="10322" actId="478"/>
          <ac:picMkLst>
            <pc:docMk/>
            <pc:sldMk cId="1407467221" sldId="381"/>
            <ac:picMk id="19" creationId="{41C01A40-11E1-4970-8A7F-D6A6C9DA38D0}"/>
          </ac:picMkLst>
        </pc:picChg>
        <pc:picChg chg="add del mod">
          <ac:chgData name="Jonathan D'Aloia" userId="5f674a4f-2a4a-4dd1-8c22-ed6c6a91a9a2" providerId="ADAL" clId="{EC941056-25AD-4642-8A8F-27B3908EC510}" dt="2021-05-11T14:15:52.161" v="10352" actId="478"/>
          <ac:picMkLst>
            <pc:docMk/>
            <pc:sldMk cId="1407467221" sldId="381"/>
            <ac:picMk id="20" creationId="{E6A520A6-B5F8-4820-995A-CC9DF5592ED2}"/>
          </ac:picMkLst>
        </pc:picChg>
      </pc:sldChg>
      <pc:sldChg chg="addSp delSp modSp add del mod">
        <pc:chgData name="Jonathan D'Aloia" userId="5f674a4f-2a4a-4dd1-8c22-ed6c6a91a9a2" providerId="ADAL" clId="{EC941056-25AD-4642-8A8F-27B3908EC510}" dt="2021-05-11T14:15:21.580" v="10321" actId="47"/>
        <pc:sldMkLst>
          <pc:docMk/>
          <pc:sldMk cId="424784676" sldId="382"/>
        </pc:sldMkLst>
        <pc:spChg chg="mod">
          <ac:chgData name="Jonathan D'Aloia" userId="5f674a4f-2a4a-4dd1-8c22-ed6c6a91a9a2" providerId="ADAL" clId="{EC941056-25AD-4642-8A8F-27B3908EC510}" dt="2021-05-11T10:06:41.880" v="5533" actId="20577"/>
          <ac:spMkLst>
            <pc:docMk/>
            <pc:sldMk cId="424784676" sldId="382"/>
            <ac:spMk id="6" creationId="{48C5F280-C27B-4236-AF84-EE603A7A6EB6}"/>
          </ac:spMkLst>
        </pc:spChg>
        <pc:spChg chg="del">
          <ac:chgData name="Jonathan D'Aloia" userId="5f674a4f-2a4a-4dd1-8c22-ed6c6a91a9a2" providerId="ADAL" clId="{EC941056-25AD-4642-8A8F-27B3908EC510}" dt="2021-05-11T10:06:52.524" v="5537" actId="478"/>
          <ac:spMkLst>
            <pc:docMk/>
            <pc:sldMk cId="424784676" sldId="382"/>
            <ac:spMk id="13" creationId="{AEBE63A0-4BE9-436E-B5E0-8CEBFE87019B}"/>
          </ac:spMkLst>
        </pc:spChg>
        <pc:spChg chg="del">
          <ac:chgData name="Jonathan D'Aloia" userId="5f674a4f-2a4a-4dd1-8c22-ed6c6a91a9a2" providerId="ADAL" clId="{EC941056-25AD-4642-8A8F-27B3908EC510}" dt="2021-05-11T10:06:50.554" v="5536" actId="478"/>
          <ac:spMkLst>
            <pc:docMk/>
            <pc:sldMk cId="424784676" sldId="382"/>
            <ac:spMk id="15" creationId="{7114A59B-3CE4-444A-A098-50E7DBC4E9AF}"/>
          </ac:spMkLst>
        </pc:spChg>
        <pc:spChg chg="del">
          <ac:chgData name="Jonathan D'Aloia" userId="5f674a4f-2a4a-4dd1-8c22-ed6c6a91a9a2" providerId="ADAL" clId="{EC941056-25AD-4642-8A8F-27B3908EC510}" dt="2021-05-11T10:06:46.707" v="5534" actId="478"/>
          <ac:spMkLst>
            <pc:docMk/>
            <pc:sldMk cId="424784676" sldId="382"/>
            <ac:spMk id="17" creationId="{8928C314-396B-4340-A74D-9F688F20A82A}"/>
          </ac:spMkLst>
        </pc:spChg>
        <pc:spChg chg="del">
          <ac:chgData name="Jonathan D'Aloia" userId="5f674a4f-2a4a-4dd1-8c22-ed6c6a91a9a2" providerId="ADAL" clId="{EC941056-25AD-4642-8A8F-27B3908EC510}" dt="2021-05-11T10:06:48.932" v="5535" actId="478"/>
          <ac:spMkLst>
            <pc:docMk/>
            <pc:sldMk cId="424784676" sldId="382"/>
            <ac:spMk id="18" creationId="{63FE7703-9F68-47B9-B7CA-A9B21B3A53F9}"/>
          </ac:spMkLst>
        </pc:spChg>
        <pc:picChg chg="add del mod">
          <ac:chgData name="Jonathan D'Aloia" userId="5f674a4f-2a4a-4dd1-8c22-ed6c6a91a9a2" providerId="ADAL" clId="{EC941056-25AD-4642-8A8F-27B3908EC510}" dt="2021-05-11T14:14:25.470" v="10313" actId="478"/>
          <ac:picMkLst>
            <pc:docMk/>
            <pc:sldMk cId="424784676" sldId="382"/>
            <ac:picMk id="9" creationId="{3804BF60-4025-447E-A6C0-20C34C85CA02}"/>
          </ac:picMkLst>
        </pc:picChg>
        <pc:picChg chg="mod">
          <ac:chgData name="Jonathan D'Aloia" userId="5f674a4f-2a4a-4dd1-8c22-ed6c6a91a9a2" providerId="ADAL" clId="{EC941056-25AD-4642-8A8F-27B3908EC510}" dt="2021-05-11T10:07:41.237" v="5551" actId="1076"/>
          <ac:picMkLst>
            <pc:docMk/>
            <pc:sldMk cId="424784676" sldId="382"/>
            <ac:picMk id="10" creationId="{F0ECBCCF-365F-4DAD-A9D1-157A21FFFE2C}"/>
          </ac:picMkLst>
        </pc:picChg>
        <pc:picChg chg="add del mod">
          <ac:chgData name="Jonathan D'Aloia" userId="5f674a4f-2a4a-4dd1-8c22-ed6c6a91a9a2" providerId="ADAL" clId="{EC941056-25AD-4642-8A8F-27B3908EC510}" dt="2021-05-11T14:14:26.219" v="10314"/>
          <ac:picMkLst>
            <pc:docMk/>
            <pc:sldMk cId="424784676" sldId="382"/>
            <ac:picMk id="11" creationId="{2720EC12-1BFA-42A4-9891-4F8E6AE54585}"/>
          </ac:picMkLst>
        </pc:picChg>
        <pc:picChg chg="mod">
          <ac:chgData name="Jonathan D'Aloia" userId="5f674a4f-2a4a-4dd1-8c22-ed6c6a91a9a2" providerId="ADAL" clId="{EC941056-25AD-4642-8A8F-27B3908EC510}" dt="2021-05-11T10:07:23.209" v="5545" actId="1076"/>
          <ac:picMkLst>
            <pc:docMk/>
            <pc:sldMk cId="424784676" sldId="382"/>
            <ac:picMk id="12" creationId="{BAD214B0-2989-4CFC-8E6D-94AEB6785E0C}"/>
          </ac:picMkLst>
        </pc:picChg>
      </pc:sldChg>
      <pc:sldChg chg="addSp delSp modSp add del mod modNotesTx">
        <pc:chgData name="Jonathan D'Aloia" userId="5f674a4f-2a4a-4dd1-8c22-ed6c6a91a9a2" providerId="ADAL" clId="{EC941056-25AD-4642-8A8F-27B3908EC510}" dt="2021-05-11T14:15:42.404" v="10350" actId="47"/>
        <pc:sldMkLst>
          <pc:docMk/>
          <pc:sldMk cId="2615539574" sldId="383"/>
        </pc:sldMkLst>
        <pc:spChg chg="mod">
          <ac:chgData name="Jonathan D'Aloia" userId="5f674a4f-2a4a-4dd1-8c22-ed6c6a91a9a2" providerId="ADAL" clId="{EC941056-25AD-4642-8A8F-27B3908EC510}" dt="2021-05-11T10:09:47.515" v="5568" actId="403"/>
          <ac:spMkLst>
            <pc:docMk/>
            <pc:sldMk cId="2615539574" sldId="383"/>
            <ac:spMk id="6" creationId="{48C5F280-C27B-4236-AF84-EE603A7A6EB6}"/>
          </ac:spMkLst>
        </pc:spChg>
        <pc:spChg chg="add del mod">
          <ac:chgData name="Jonathan D'Aloia" userId="5f674a4f-2a4a-4dd1-8c22-ed6c6a91a9a2" providerId="ADAL" clId="{EC941056-25AD-4642-8A8F-27B3908EC510}" dt="2021-05-11T10:09:14.776" v="5565" actId="478"/>
          <ac:spMkLst>
            <pc:docMk/>
            <pc:sldMk cId="2615539574" sldId="383"/>
            <ac:spMk id="8" creationId="{BB7A2C6D-2A16-4A0C-A6AD-B8A9833F442A}"/>
          </ac:spMkLst>
        </pc:spChg>
        <pc:picChg chg="add mod">
          <ac:chgData name="Jonathan D'Aloia" userId="5f674a4f-2a4a-4dd1-8c22-ed6c6a91a9a2" providerId="ADAL" clId="{EC941056-25AD-4642-8A8F-27B3908EC510}" dt="2021-05-11T10:08:48.436" v="5563" actId="1076"/>
          <ac:picMkLst>
            <pc:docMk/>
            <pc:sldMk cId="2615539574" sldId="383"/>
            <ac:picMk id="3" creationId="{BB5F1001-7841-42DC-B193-27D83318A843}"/>
          </ac:picMkLst>
        </pc:picChg>
        <pc:picChg chg="del">
          <ac:chgData name="Jonathan D'Aloia" userId="5f674a4f-2a4a-4dd1-8c22-ed6c6a91a9a2" providerId="ADAL" clId="{EC941056-25AD-4642-8A8F-27B3908EC510}" dt="2021-05-11T10:07:53.005" v="5553" actId="478"/>
          <ac:picMkLst>
            <pc:docMk/>
            <pc:sldMk cId="2615539574" sldId="383"/>
            <ac:picMk id="9" creationId="{3804BF60-4025-447E-A6C0-20C34C85CA02}"/>
          </ac:picMkLst>
        </pc:picChg>
        <pc:picChg chg="del">
          <ac:chgData name="Jonathan D'Aloia" userId="5f674a4f-2a4a-4dd1-8c22-ed6c6a91a9a2" providerId="ADAL" clId="{EC941056-25AD-4642-8A8F-27B3908EC510}" dt="2021-05-11T10:07:55.053" v="5554" actId="478"/>
          <ac:picMkLst>
            <pc:docMk/>
            <pc:sldMk cId="2615539574" sldId="383"/>
            <ac:picMk id="10" creationId="{F0ECBCCF-365F-4DAD-A9D1-157A21FFFE2C}"/>
          </ac:picMkLst>
        </pc:picChg>
        <pc:picChg chg="mod">
          <ac:chgData name="Jonathan D'Aloia" userId="5f674a4f-2a4a-4dd1-8c22-ed6c6a91a9a2" providerId="ADAL" clId="{EC941056-25AD-4642-8A8F-27B3908EC510}" dt="2021-05-11T10:09:51.190" v="5569" actId="1076"/>
          <ac:picMkLst>
            <pc:docMk/>
            <pc:sldMk cId="2615539574" sldId="383"/>
            <ac:picMk id="12" creationId="{BAD214B0-2989-4CFC-8E6D-94AEB6785E0C}"/>
          </ac:picMkLst>
        </pc:picChg>
      </pc:sldChg>
      <pc:sldChg chg="addSp delSp modSp add mod">
        <pc:chgData name="Jonathan D'Aloia" userId="5f674a4f-2a4a-4dd1-8c22-ed6c6a91a9a2" providerId="ADAL" clId="{EC941056-25AD-4642-8A8F-27B3908EC510}" dt="2021-05-11T13:55:27.346" v="10280" actId="115"/>
        <pc:sldMkLst>
          <pc:docMk/>
          <pc:sldMk cId="2970230774" sldId="384"/>
        </pc:sldMkLst>
        <pc:spChg chg="mod">
          <ac:chgData name="Jonathan D'Aloia" userId="5f674a4f-2a4a-4dd1-8c22-ed6c6a91a9a2" providerId="ADAL" clId="{EC941056-25AD-4642-8A8F-27B3908EC510}" dt="2021-05-11T10:25:17.317" v="5695" actId="5793"/>
          <ac:spMkLst>
            <pc:docMk/>
            <pc:sldMk cId="2970230774" sldId="384"/>
            <ac:spMk id="4" creationId="{2ED470A2-01D9-4939-9FD2-9C2DD9E16FEA}"/>
          </ac:spMkLst>
        </pc:spChg>
        <pc:spChg chg="mod">
          <ac:chgData name="Jonathan D'Aloia" userId="5f674a4f-2a4a-4dd1-8c22-ed6c6a91a9a2" providerId="ADAL" clId="{EC941056-25AD-4642-8A8F-27B3908EC510}" dt="2021-05-11T13:53:39.817" v="10196" actId="1076"/>
          <ac:spMkLst>
            <pc:docMk/>
            <pc:sldMk cId="2970230774" sldId="384"/>
            <ac:spMk id="6" creationId="{48C5F280-C27B-4236-AF84-EE603A7A6EB6}"/>
          </ac:spMkLst>
        </pc:spChg>
        <pc:spChg chg="add mod">
          <ac:chgData name="Jonathan D'Aloia" userId="5f674a4f-2a4a-4dd1-8c22-ed6c6a91a9a2" providerId="ADAL" clId="{EC941056-25AD-4642-8A8F-27B3908EC510}" dt="2021-05-11T10:14:09.921" v="5635" actId="164"/>
          <ac:spMkLst>
            <pc:docMk/>
            <pc:sldMk cId="2970230774" sldId="384"/>
            <ac:spMk id="10" creationId="{BFFE89B6-E0AF-4AC4-810F-47828603239B}"/>
          </ac:spMkLst>
        </pc:spChg>
        <pc:spChg chg="add del mod">
          <ac:chgData name="Jonathan D'Aloia" userId="5f674a4f-2a4a-4dd1-8c22-ed6c6a91a9a2" providerId="ADAL" clId="{EC941056-25AD-4642-8A8F-27B3908EC510}" dt="2021-05-11T10:35:45.646" v="5926" actId="21"/>
          <ac:spMkLst>
            <pc:docMk/>
            <pc:sldMk cId="2970230774" sldId="384"/>
            <ac:spMk id="13" creationId="{030AC755-7E00-4102-BD82-AC8165D20BC4}"/>
          </ac:spMkLst>
        </pc:spChg>
        <pc:spChg chg="add del">
          <ac:chgData name="Jonathan D'Aloia" userId="5f674a4f-2a4a-4dd1-8c22-ed6c6a91a9a2" providerId="ADAL" clId="{EC941056-25AD-4642-8A8F-27B3908EC510}" dt="2021-05-11T10:29:01.456" v="5787" actId="478"/>
          <ac:spMkLst>
            <pc:docMk/>
            <pc:sldMk cId="2970230774" sldId="384"/>
            <ac:spMk id="16" creationId="{E0052401-6D83-4421-8A3E-4D12A592837C}"/>
          </ac:spMkLst>
        </pc:spChg>
        <pc:spChg chg="add mod">
          <ac:chgData name="Jonathan D'Aloia" userId="5f674a4f-2a4a-4dd1-8c22-ed6c6a91a9a2" providerId="ADAL" clId="{EC941056-25AD-4642-8A8F-27B3908EC510}" dt="2021-05-11T10:30:50.644" v="5797" actId="164"/>
          <ac:spMkLst>
            <pc:docMk/>
            <pc:sldMk cId="2970230774" sldId="384"/>
            <ac:spMk id="17" creationId="{12AF3D96-4036-48E5-A8A2-20A11EC5F063}"/>
          </ac:spMkLst>
        </pc:spChg>
        <pc:spChg chg="add mod">
          <ac:chgData name="Jonathan D'Aloia" userId="5f674a4f-2a4a-4dd1-8c22-ed6c6a91a9a2" providerId="ADAL" clId="{EC941056-25AD-4642-8A8F-27B3908EC510}" dt="2021-05-11T10:30:50.644" v="5797" actId="164"/>
          <ac:spMkLst>
            <pc:docMk/>
            <pc:sldMk cId="2970230774" sldId="384"/>
            <ac:spMk id="18" creationId="{7CEDE4E7-6CEA-49EE-81F7-A0FE41CF2C35}"/>
          </ac:spMkLst>
        </pc:spChg>
        <pc:spChg chg="add mod">
          <ac:chgData name="Jonathan D'Aloia" userId="5f674a4f-2a4a-4dd1-8c22-ed6c6a91a9a2" providerId="ADAL" clId="{EC941056-25AD-4642-8A8F-27B3908EC510}" dt="2021-05-11T13:53:49.513" v="10197" actId="1076"/>
          <ac:spMkLst>
            <pc:docMk/>
            <pc:sldMk cId="2970230774" sldId="384"/>
            <ac:spMk id="20" creationId="{6F7E4B12-E726-44CF-8024-5B3999C71E05}"/>
          </ac:spMkLst>
        </pc:spChg>
        <pc:spChg chg="add mod">
          <ac:chgData name="Jonathan D'Aloia" userId="5f674a4f-2a4a-4dd1-8c22-ed6c6a91a9a2" providerId="ADAL" clId="{EC941056-25AD-4642-8A8F-27B3908EC510}" dt="2021-05-11T13:54:02.993" v="10202" actId="1076"/>
          <ac:spMkLst>
            <pc:docMk/>
            <pc:sldMk cId="2970230774" sldId="384"/>
            <ac:spMk id="21" creationId="{ED3D42E1-FE69-430A-9E1C-36EB586C1CD7}"/>
          </ac:spMkLst>
        </pc:spChg>
        <pc:spChg chg="add mod">
          <ac:chgData name="Jonathan D'Aloia" userId="5f674a4f-2a4a-4dd1-8c22-ed6c6a91a9a2" providerId="ADAL" clId="{EC941056-25AD-4642-8A8F-27B3908EC510}" dt="2021-05-11T13:54:24.219" v="10233" actId="404"/>
          <ac:spMkLst>
            <pc:docMk/>
            <pc:sldMk cId="2970230774" sldId="384"/>
            <ac:spMk id="22" creationId="{140F466B-B381-45CF-A3CA-43684DAF611A}"/>
          </ac:spMkLst>
        </pc:spChg>
        <pc:spChg chg="add mod">
          <ac:chgData name="Jonathan D'Aloia" userId="5f674a4f-2a4a-4dd1-8c22-ed6c6a91a9a2" providerId="ADAL" clId="{EC941056-25AD-4642-8A8F-27B3908EC510}" dt="2021-05-11T13:55:27.346" v="10280" actId="115"/>
          <ac:spMkLst>
            <pc:docMk/>
            <pc:sldMk cId="2970230774" sldId="384"/>
            <ac:spMk id="23" creationId="{E1E60445-537E-464D-8816-71EB8666D692}"/>
          </ac:spMkLst>
        </pc:spChg>
        <pc:grpChg chg="add mod">
          <ac:chgData name="Jonathan D'Aloia" userId="5f674a4f-2a4a-4dd1-8c22-ed6c6a91a9a2" providerId="ADAL" clId="{EC941056-25AD-4642-8A8F-27B3908EC510}" dt="2021-05-11T13:53:58.098" v="10200" actId="1076"/>
          <ac:grpSpMkLst>
            <pc:docMk/>
            <pc:sldMk cId="2970230774" sldId="384"/>
            <ac:grpSpMk id="11" creationId="{05391134-ADD3-442A-949D-8EFB9724B224}"/>
          </ac:grpSpMkLst>
        </pc:grpChg>
        <pc:grpChg chg="add mod">
          <ac:chgData name="Jonathan D'Aloia" userId="5f674a4f-2a4a-4dd1-8c22-ed6c6a91a9a2" providerId="ADAL" clId="{EC941056-25AD-4642-8A8F-27B3908EC510}" dt="2021-05-11T13:53:54.740" v="10199" actId="1076"/>
          <ac:grpSpMkLst>
            <pc:docMk/>
            <pc:sldMk cId="2970230774" sldId="384"/>
            <ac:grpSpMk id="19" creationId="{85EBF343-B0B3-4254-86B6-07C0E50D13BC}"/>
          </ac:grpSpMkLst>
        </pc:grpChg>
        <pc:picChg chg="del">
          <ac:chgData name="Jonathan D'Aloia" userId="5f674a4f-2a4a-4dd1-8c22-ed6c6a91a9a2" providerId="ADAL" clId="{EC941056-25AD-4642-8A8F-27B3908EC510}" dt="2021-05-11T10:11:45.183" v="5607" actId="478"/>
          <ac:picMkLst>
            <pc:docMk/>
            <pc:sldMk cId="2970230774" sldId="384"/>
            <ac:picMk id="3" creationId="{04DE805B-29CB-4922-A09A-D57A604E555B}"/>
          </ac:picMkLst>
        </pc:picChg>
        <pc:picChg chg="add del">
          <ac:chgData name="Jonathan D'Aloia" userId="5f674a4f-2a4a-4dd1-8c22-ed6c6a91a9a2" providerId="ADAL" clId="{EC941056-25AD-4642-8A8F-27B3908EC510}" dt="2021-05-11T10:11:54.900" v="5612" actId="478"/>
          <ac:picMkLst>
            <pc:docMk/>
            <pc:sldMk cId="2970230774" sldId="384"/>
            <ac:picMk id="5" creationId="{B58C2832-0797-4471-8368-F22E372D8140}"/>
          </ac:picMkLst>
        </pc:picChg>
        <pc:picChg chg="add del mod">
          <ac:chgData name="Jonathan D'Aloia" userId="5f674a4f-2a4a-4dd1-8c22-ed6c6a91a9a2" providerId="ADAL" clId="{EC941056-25AD-4642-8A8F-27B3908EC510}" dt="2021-05-11T10:14:43.132" v="5643" actId="478"/>
          <ac:picMkLst>
            <pc:docMk/>
            <pc:sldMk cId="2970230774" sldId="384"/>
            <ac:picMk id="8" creationId="{6A66B96F-A0CE-464F-B77D-423A48F26698}"/>
          </ac:picMkLst>
        </pc:picChg>
        <pc:picChg chg="add mod">
          <ac:chgData name="Jonathan D'Aloia" userId="5f674a4f-2a4a-4dd1-8c22-ed6c6a91a9a2" providerId="ADAL" clId="{EC941056-25AD-4642-8A8F-27B3908EC510}" dt="2021-05-11T10:14:09.921" v="5635" actId="164"/>
          <ac:picMkLst>
            <pc:docMk/>
            <pc:sldMk cId="2970230774" sldId="384"/>
            <ac:picMk id="9" creationId="{EDA15B62-98F1-4340-A93B-B3854A7C76DE}"/>
          </ac:picMkLst>
        </pc:picChg>
        <pc:picChg chg="add mod modCrop">
          <ac:chgData name="Jonathan D'Aloia" userId="5f674a4f-2a4a-4dd1-8c22-ed6c6a91a9a2" providerId="ADAL" clId="{EC941056-25AD-4642-8A8F-27B3908EC510}" dt="2021-05-11T10:30:50.644" v="5797" actId="164"/>
          <ac:picMkLst>
            <pc:docMk/>
            <pc:sldMk cId="2970230774" sldId="384"/>
            <ac:picMk id="12" creationId="{AF7B7649-49DC-4D1C-ADD1-5AC174B658F7}"/>
          </ac:picMkLst>
        </pc:picChg>
        <pc:picChg chg="add mod">
          <ac:chgData name="Jonathan D'Aloia" userId="5f674a4f-2a4a-4dd1-8c22-ed6c6a91a9a2" providerId="ADAL" clId="{EC941056-25AD-4642-8A8F-27B3908EC510}" dt="2021-05-11T13:54:00.324" v="10201" actId="1076"/>
          <ac:picMkLst>
            <pc:docMk/>
            <pc:sldMk cId="2970230774" sldId="384"/>
            <ac:picMk id="14" creationId="{17F35A5E-2E10-4B04-B2AE-EC7AAEB087A5}"/>
          </ac:picMkLst>
        </pc:picChg>
        <pc:picChg chg="add mod">
          <ac:chgData name="Jonathan D'Aloia" userId="5f674a4f-2a4a-4dd1-8c22-ed6c6a91a9a2" providerId="ADAL" clId="{EC941056-25AD-4642-8A8F-27B3908EC510}" dt="2021-05-11T13:53:52.233" v="10198" actId="1076"/>
          <ac:picMkLst>
            <pc:docMk/>
            <pc:sldMk cId="2970230774" sldId="384"/>
            <ac:picMk id="15" creationId="{1FEECE0D-00BA-479C-A5B6-963037772DEB}"/>
          </ac:picMkLst>
        </pc:picChg>
      </pc:sldChg>
      <pc:sldChg chg="addSp delSp modSp add mod">
        <pc:chgData name="Jonathan D'Aloia" userId="5f674a4f-2a4a-4dd1-8c22-ed6c6a91a9a2" providerId="ADAL" clId="{EC941056-25AD-4642-8A8F-27B3908EC510}" dt="2021-05-11T13:58:24.241" v="10310" actId="20577"/>
        <pc:sldMkLst>
          <pc:docMk/>
          <pc:sldMk cId="310537932" sldId="385"/>
        </pc:sldMkLst>
        <pc:spChg chg="add mod">
          <ac:chgData name="Jonathan D'Aloia" userId="5f674a4f-2a4a-4dd1-8c22-ed6c6a91a9a2" providerId="ADAL" clId="{EC941056-25AD-4642-8A8F-27B3908EC510}" dt="2021-05-11T10:38:13.804" v="6085" actId="164"/>
          <ac:spMkLst>
            <pc:docMk/>
            <pc:sldMk cId="310537932" sldId="385"/>
            <ac:spMk id="2" creationId="{63D83834-4848-4274-A0FD-CBAB7F747CF7}"/>
          </ac:spMkLst>
        </pc:spChg>
        <pc:spChg chg="add mod">
          <ac:chgData name="Jonathan D'Aloia" userId="5f674a4f-2a4a-4dd1-8c22-ed6c6a91a9a2" providerId="ADAL" clId="{EC941056-25AD-4642-8A8F-27B3908EC510}" dt="2021-05-11T10:45:28.775" v="6198" actId="164"/>
          <ac:spMkLst>
            <pc:docMk/>
            <pc:sldMk cId="310537932" sldId="385"/>
            <ac:spMk id="5" creationId="{AF3FC5DB-8423-4283-ADFF-557A4B7274BE}"/>
          </ac:spMkLst>
        </pc:spChg>
        <pc:spChg chg="mod">
          <ac:chgData name="Jonathan D'Aloia" userId="5f674a4f-2a4a-4dd1-8c22-ed6c6a91a9a2" providerId="ADAL" clId="{EC941056-25AD-4642-8A8F-27B3908EC510}" dt="2021-05-11T10:46:39.742" v="6309" actId="20577"/>
          <ac:spMkLst>
            <pc:docMk/>
            <pc:sldMk cId="310537932" sldId="385"/>
            <ac:spMk id="13" creationId="{030AC755-7E00-4102-BD82-AC8165D20BC4}"/>
          </ac:spMkLst>
        </pc:spChg>
        <pc:spChg chg="add mod">
          <ac:chgData name="Jonathan D'Aloia" userId="5f674a4f-2a4a-4dd1-8c22-ed6c6a91a9a2" providerId="ADAL" clId="{EC941056-25AD-4642-8A8F-27B3908EC510}" dt="2021-05-11T13:58:24.241" v="10310" actId="20577"/>
          <ac:spMkLst>
            <pc:docMk/>
            <pc:sldMk cId="310537932" sldId="385"/>
            <ac:spMk id="20" creationId="{64ADB4BC-C535-4BE7-9E3E-157106FE879E}"/>
          </ac:spMkLst>
        </pc:spChg>
        <pc:spChg chg="add mod">
          <ac:chgData name="Jonathan D'Aloia" userId="5f674a4f-2a4a-4dd1-8c22-ed6c6a91a9a2" providerId="ADAL" clId="{EC941056-25AD-4642-8A8F-27B3908EC510}" dt="2021-05-11T10:38:13.804" v="6085" actId="164"/>
          <ac:spMkLst>
            <pc:docMk/>
            <pc:sldMk cId="310537932" sldId="385"/>
            <ac:spMk id="21" creationId="{2291DB58-3B1A-4F3B-9A8B-E7DA967B16BC}"/>
          </ac:spMkLst>
        </pc:spChg>
        <pc:spChg chg="add mod">
          <ac:chgData name="Jonathan D'Aloia" userId="5f674a4f-2a4a-4dd1-8c22-ed6c6a91a9a2" providerId="ADAL" clId="{EC941056-25AD-4642-8A8F-27B3908EC510}" dt="2021-05-11T10:38:13.804" v="6085" actId="164"/>
          <ac:spMkLst>
            <pc:docMk/>
            <pc:sldMk cId="310537932" sldId="385"/>
            <ac:spMk id="22" creationId="{EA343659-78C8-49DE-8ED7-1FBCC0475598}"/>
          </ac:spMkLst>
        </pc:spChg>
        <pc:grpChg chg="add mod">
          <ac:chgData name="Jonathan D'Aloia" userId="5f674a4f-2a4a-4dd1-8c22-ed6c6a91a9a2" providerId="ADAL" clId="{EC941056-25AD-4642-8A8F-27B3908EC510}" dt="2021-05-11T10:38:13.804" v="6085" actId="164"/>
          <ac:grpSpMkLst>
            <pc:docMk/>
            <pc:sldMk cId="310537932" sldId="385"/>
            <ac:grpSpMk id="3" creationId="{72F2C328-21E5-4793-901B-7AC94910CD3F}"/>
          </ac:grpSpMkLst>
        </pc:grpChg>
        <pc:grpChg chg="add mod">
          <ac:chgData name="Jonathan D'Aloia" userId="5f674a4f-2a4a-4dd1-8c22-ed6c6a91a9a2" providerId="ADAL" clId="{EC941056-25AD-4642-8A8F-27B3908EC510}" dt="2021-05-11T10:45:28.775" v="6198" actId="164"/>
          <ac:grpSpMkLst>
            <pc:docMk/>
            <pc:sldMk cId="310537932" sldId="385"/>
            <ac:grpSpMk id="7" creationId="{E2CBD527-82C1-44F5-9E9E-5FC102E2AD24}"/>
          </ac:grpSpMkLst>
        </pc:grpChg>
        <pc:grpChg chg="del">
          <ac:chgData name="Jonathan D'Aloia" userId="5f674a4f-2a4a-4dd1-8c22-ed6c6a91a9a2" providerId="ADAL" clId="{EC941056-25AD-4642-8A8F-27B3908EC510}" dt="2021-05-11T10:32:16.703" v="5918" actId="478"/>
          <ac:grpSpMkLst>
            <pc:docMk/>
            <pc:sldMk cId="310537932" sldId="385"/>
            <ac:grpSpMk id="11" creationId="{05391134-ADD3-442A-949D-8EFB9724B224}"/>
          </ac:grpSpMkLst>
        </pc:grpChg>
        <pc:grpChg chg="del">
          <ac:chgData name="Jonathan D'Aloia" userId="5f674a4f-2a4a-4dd1-8c22-ed6c6a91a9a2" providerId="ADAL" clId="{EC941056-25AD-4642-8A8F-27B3908EC510}" dt="2021-05-11T10:44:15.444" v="6189" actId="478"/>
          <ac:grpSpMkLst>
            <pc:docMk/>
            <pc:sldMk cId="310537932" sldId="385"/>
            <ac:grpSpMk id="19" creationId="{85EBF343-B0B3-4254-86B6-07C0E50D13BC}"/>
          </ac:grpSpMkLst>
        </pc:grpChg>
        <pc:picChg chg="mod">
          <ac:chgData name="Jonathan D'Aloia" userId="5f674a4f-2a4a-4dd1-8c22-ed6c6a91a9a2" providerId="ADAL" clId="{EC941056-25AD-4642-8A8F-27B3908EC510}" dt="2021-05-11T10:35:38.012" v="5925" actId="1076"/>
          <ac:picMkLst>
            <pc:docMk/>
            <pc:sldMk cId="310537932" sldId="385"/>
            <ac:picMk id="14" creationId="{17F35A5E-2E10-4B04-B2AE-EC7AAEB087A5}"/>
          </ac:picMkLst>
        </pc:picChg>
        <pc:picChg chg="add mod">
          <ac:chgData name="Jonathan D'Aloia" userId="5f674a4f-2a4a-4dd1-8c22-ed6c6a91a9a2" providerId="ADAL" clId="{EC941056-25AD-4642-8A8F-27B3908EC510}" dt="2021-05-11T10:38:13.804" v="6085" actId="164"/>
          <ac:picMkLst>
            <pc:docMk/>
            <pc:sldMk cId="310537932" sldId="385"/>
            <ac:picMk id="16" creationId="{9274F712-9735-4644-8E6B-084FC17DBEE6}"/>
          </ac:picMkLst>
        </pc:picChg>
        <pc:picChg chg="add mod modCrop">
          <ac:chgData name="Jonathan D'Aloia" userId="5f674a4f-2a4a-4dd1-8c22-ed6c6a91a9a2" providerId="ADAL" clId="{EC941056-25AD-4642-8A8F-27B3908EC510}" dt="2021-05-11T10:45:28.775" v="6198" actId="164"/>
          <ac:picMkLst>
            <pc:docMk/>
            <pc:sldMk cId="310537932" sldId="385"/>
            <ac:picMk id="23" creationId="{6319B25E-B47B-4683-8EEA-EE48E28AA226}"/>
          </ac:picMkLst>
        </pc:picChg>
      </pc:sldChg>
      <pc:sldChg chg="addSp delSp modSp add mod modNotesTx">
        <pc:chgData name="Jonathan D'Aloia" userId="5f674a4f-2a4a-4dd1-8c22-ed6c6a91a9a2" providerId="ADAL" clId="{EC941056-25AD-4642-8A8F-27B3908EC510}" dt="2021-05-17T09:57:22.321" v="13482" actId="20577"/>
        <pc:sldMkLst>
          <pc:docMk/>
          <pc:sldMk cId="1900160105" sldId="386"/>
        </pc:sldMkLst>
        <pc:spChg chg="mod">
          <ac:chgData name="Jonathan D'Aloia" userId="5f674a4f-2a4a-4dd1-8c22-ed6c6a91a9a2" providerId="ADAL" clId="{EC941056-25AD-4642-8A8F-27B3908EC510}" dt="2021-05-11T10:53:44.972" v="6443" actId="5793"/>
          <ac:spMkLst>
            <pc:docMk/>
            <pc:sldMk cId="1900160105" sldId="386"/>
            <ac:spMk id="4" creationId="{2ED470A2-01D9-4939-9FD2-9C2DD9E16FEA}"/>
          </ac:spMkLst>
        </pc:spChg>
        <pc:spChg chg="mod">
          <ac:chgData name="Jonathan D'Aloia" userId="5f674a4f-2a4a-4dd1-8c22-ed6c6a91a9a2" providerId="ADAL" clId="{EC941056-25AD-4642-8A8F-27B3908EC510}" dt="2021-05-17T09:30:46.774" v="12853" actId="20577"/>
          <ac:spMkLst>
            <pc:docMk/>
            <pc:sldMk cId="1900160105" sldId="386"/>
            <ac:spMk id="6" creationId="{48C5F280-C27B-4236-AF84-EE603A7A6EB6}"/>
          </ac:spMkLst>
        </pc:spChg>
        <pc:spChg chg="add mod">
          <ac:chgData name="Jonathan D'Aloia" userId="5f674a4f-2a4a-4dd1-8c22-ed6c6a91a9a2" providerId="ADAL" clId="{EC941056-25AD-4642-8A8F-27B3908EC510}" dt="2021-05-11T13:46:55.538" v="9990" actId="14100"/>
          <ac:spMkLst>
            <pc:docMk/>
            <pc:sldMk cId="1900160105" sldId="386"/>
            <ac:spMk id="7" creationId="{A9BB4374-973E-4748-93F4-8D17C5778861}"/>
          </ac:spMkLst>
        </pc:spChg>
        <pc:spChg chg="add mod">
          <ac:chgData name="Jonathan D'Aloia" userId="5f674a4f-2a4a-4dd1-8c22-ed6c6a91a9a2" providerId="ADAL" clId="{EC941056-25AD-4642-8A8F-27B3908EC510}" dt="2021-05-11T13:47:01.313" v="9997" actId="20577"/>
          <ac:spMkLst>
            <pc:docMk/>
            <pc:sldMk cId="1900160105" sldId="386"/>
            <ac:spMk id="9" creationId="{BBEDAF00-6BB5-44C4-87A0-E4C31D5A11CE}"/>
          </ac:spMkLst>
        </pc:spChg>
        <pc:spChg chg="add mod">
          <ac:chgData name="Jonathan D'Aloia" userId="5f674a4f-2a4a-4dd1-8c22-ed6c6a91a9a2" providerId="ADAL" clId="{EC941056-25AD-4642-8A8F-27B3908EC510}" dt="2021-05-11T11:01:42.284" v="6469" actId="1076"/>
          <ac:spMkLst>
            <pc:docMk/>
            <pc:sldMk cId="1900160105" sldId="386"/>
            <ac:spMk id="10" creationId="{04374880-81FC-4E02-A7BB-89D60CC1FEDB}"/>
          </ac:spMkLst>
        </pc:spChg>
        <pc:picChg chg="del">
          <ac:chgData name="Jonathan D'Aloia" userId="5f674a4f-2a4a-4dd1-8c22-ed6c6a91a9a2" providerId="ADAL" clId="{EC941056-25AD-4642-8A8F-27B3908EC510}" dt="2021-05-11T10:53:10.789" v="6396" actId="478"/>
          <ac:picMkLst>
            <pc:docMk/>
            <pc:sldMk cId="1900160105" sldId="386"/>
            <ac:picMk id="3" creationId="{04DE805B-29CB-4922-A09A-D57A604E555B}"/>
          </ac:picMkLst>
        </pc:picChg>
        <pc:picChg chg="mod">
          <ac:chgData name="Jonathan D'Aloia" userId="5f674a4f-2a4a-4dd1-8c22-ed6c6a91a9a2" providerId="ADAL" clId="{EC941056-25AD-4642-8A8F-27B3908EC510}" dt="2021-05-11T10:54:28.720" v="6452" actId="1076"/>
          <ac:picMkLst>
            <pc:docMk/>
            <pc:sldMk cId="1900160105" sldId="386"/>
            <ac:picMk id="8" creationId="{6A66B96F-A0CE-464F-B77D-423A48F26698}"/>
          </ac:picMkLst>
        </pc:picChg>
      </pc:sldChg>
      <pc:sldChg chg="addSp delSp modSp add mod ord">
        <pc:chgData name="Jonathan D'Aloia" userId="5f674a4f-2a4a-4dd1-8c22-ed6c6a91a9a2" providerId="ADAL" clId="{EC941056-25AD-4642-8A8F-27B3908EC510}" dt="2021-05-11T11:46:43.299" v="6709" actId="1076"/>
        <pc:sldMkLst>
          <pc:docMk/>
          <pc:sldMk cId="2895220062" sldId="387"/>
        </pc:sldMkLst>
        <pc:spChg chg="mod">
          <ac:chgData name="Jonathan D'Aloia" userId="5f674a4f-2a4a-4dd1-8c22-ed6c6a91a9a2" providerId="ADAL" clId="{EC941056-25AD-4642-8A8F-27B3908EC510}" dt="2021-05-11T11:44:31.251" v="6696" actId="1076"/>
          <ac:spMkLst>
            <pc:docMk/>
            <pc:sldMk cId="2895220062" sldId="387"/>
            <ac:spMk id="2" creationId="{B75E850A-2F92-4A5B-8AA7-75BE6B813FFC}"/>
          </ac:spMkLst>
        </pc:spChg>
        <pc:spChg chg="del mod">
          <ac:chgData name="Jonathan D'Aloia" userId="5f674a4f-2a4a-4dd1-8c22-ed6c6a91a9a2" providerId="ADAL" clId="{EC941056-25AD-4642-8A8F-27B3908EC510}" dt="2021-05-11T11:42:46.369" v="6677" actId="478"/>
          <ac:spMkLst>
            <pc:docMk/>
            <pc:sldMk cId="2895220062" sldId="387"/>
            <ac:spMk id="6" creationId="{48C5F280-C27B-4236-AF84-EE603A7A6EB6}"/>
          </ac:spMkLst>
        </pc:spChg>
        <pc:picChg chg="mod">
          <ac:chgData name="Jonathan D'Aloia" userId="5f674a4f-2a4a-4dd1-8c22-ed6c6a91a9a2" providerId="ADAL" clId="{EC941056-25AD-4642-8A8F-27B3908EC510}" dt="2021-05-11T11:44:40.657" v="6699" actId="1076"/>
          <ac:picMkLst>
            <pc:docMk/>
            <pc:sldMk cId="2895220062" sldId="387"/>
            <ac:picMk id="3" creationId="{04DE805B-29CB-4922-A09A-D57A604E555B}"/>
          </ac:picMkLst>
        </pc:picChg>
        <pc:picChg chg="mod">
          <ac:chgData name="Jonathan D'Aloia" userId="5f674a4f-2a4a-4dd1-8c22-ed6c6a91a9a2" providerId="ADAL" clId="{EC941056-25AD-4642-8A8F-27B3908EC510}" dt="2021-05-11T11:44:37.249" v="6698" actId="1076"/>
          <ac:picMkLst>
            <pc:docMk/>
            <pc:sldMk cId="2895220062" sldId="387"/>
            <ac:picMk id="7" creationId="{38E62883-7964-49AD-93C3-928DF01B689B}"/>
          </ac:picMkLst>
        </pc:picChg>
        <pc:picChg chg="add del mod">
          <ac:chgData name="Jonathan D'Aloia" userId="5f674a4f-2a4a-4dd1-8c22-ed6c6a91a9a2" providerId="ADAL" clId="{EC941056-25AD-4642-8A8F-27B3908EC510}" dt="2021-05-11T11:46:23.828" v="6703" actId="478"/>
          <ac:picMkLst>
            <pc:docMk/>
            <pc:sldMk cId="2895220062" sldId="387"/>
            <ac:picMk id="8" creationId="{B3B7821C-1CCF-4DAC-BA4B-932EC02C655D}"/>
          </ac:picMkLst>
        </pc:picChg>
        <pc:picChg chg="add mod">
          <ac:chgData name="Jonathan D'Aloia" userId="5f674a4f-2a4a-4dd1-8c22-ed6c6a91a9a2" providerId="ADAL" clId="{EC941056-25AD-4642-8A8F-27B3908EC510}" dt="2021-05-11T11:46:43.299" v="6709" actId="1076"/>
          <ac:picMkLst>
            <pc:docMk/>
            <pc:sldMk cId="2895220062" sldId="387"/>
            <ac:picMk id="10" creationId="{627687EB-4FEB-41F1-B9C6-C342442AC640}"/>
          </ac:picMkLst>
        </pc:picChg>
      </pc:sldChg>
      <pc:sldChg chg="addSp delSp modSp add mod ord modNotesTx">
        <pc:chgData name="Jonathan D'Aloia" userId="5f674a4f-2a4a-4dd1-8c22-ed6c6a91a9a2" providerId="ADAL" clId="{EC941056-25AD-4642-8A8F-27B3908EC510}" dt="2021-05-12T18:13:38.032" v="12444" actId="313"/>
        <pc:sldMkLst>
          <pc:docMk/>
          <pc:sldMk cId="1787483333" sldId="388"/>
        </pc:sldMkLst>
        <pc:spChg chg="mod">
          <ac:chgData name="Jonathan D'Aloia" userId="5f674a4f-2a4a-4dd1-8c22-ed6c6a91a9a2" providerId="ADAL" clId="{EC941056-25AD-4642-8A8F-27B3908EC510}" dt="2021-05-12T18:13:38.032" v="12444" actId="313"/>
          <ac:spMkLst>
            <pc:docMk/>
            <pc:sldMk cId="1787483333" sldId="388"/>
            <ac:spMk id="2" creationId="{B75E850A-2F92-4A5B-8AA7-75BE6B813FFC}"/>
          </ac:spMkLst>
        </pc:spChg>
        <pc:spChg chg="mod">
          <ac:chgData name="Jonathan D'Aloia" userId="5f674a4f-2a4a-4dd1-8c22-ed6c6a91a9a2" providerId="ADAL" clId="{EC941056-25AD-4642-8A8F-27B3908EC510}" dt="2021-05-11T12:24:30.488" v="7792" actId="113"/>
          <ac:spMkLst>
            <pc:docMk/>
            <pc:sldMk cId="1787483333" sldId="388"/>
            <ac:spMk id="6" creationId="{48C5F280-C27B-4236-AF84-EE603A7A6EB6}"/>
          </ac:spMkLst>
        </pc:spChg>
        <pc:spChg chg="add del mod">
          <ac:chgData name="Jonathan D'Aloia" userId="5f674a4f-2a4a-4dd1-8c22-ed6c6a91a9a2" providerId="ADAL" clId="{EC941056-25AD-4642-8A8F-27B3908EC510}" dt="2021-05-11T11:55:35.439" v="7080" actId="478"/>
          <ac:spMkLst>
            <pc:docMk/>
            <pc:sldMk cId="1787483333" sldId="388"/>
            <ac:spMk id="8" creationId="{34AAD65F-B0F0-44C2-B881-7437B33C1DB6}"/>
          </ac:spMkLst>
        </pc:spChg>
        <pc:picChg chg="mod">
          <ac:chgData name="Jonathan D'Aloia" userId="5f674a4f-2a4a-4dd1-8c22-ed6c6a91a9a2" providerId="ADAL" clId="{EC941056-25AD-4642-8A8F-27B3908EC510}" dt="2021-05-11T12:06:38.628" v="7325" actId="1076"/>
          <ac:picMkLst>
            <pc:docMk/>
            <pc:sldMk cId="1787483333" sldId="388"/>
            <ac:picMk id="3" creationId="{04DE805B-29CB-4922-A09A-D57A604E555B}"/>
          </ac:picMkLst>
        </pc:picChg>
        <pc:picChg chg="mod">
          <ac:chgData name="Jonathan D'Aloia" userId="5f674a4f-2a4a-4dd1-8c22-ed6c6a91a9a2" providerId="ADAL" clId="{EC941056-25AD-4642-8A8F-27B3908EC510}" dt="2021-05-11T12:06:31.954" v="7322" actId="1076"/>
          <ac:picMkLst>
            <pc:docMk/>
            <pc:sldMk cId="1787483333" sldId="388"/>
            <ac:picMk id="7" creationId="{38E62883-7964-49AD-93C3-928DF01B689B}"/>
          </ac:picMkLst>
        </pc:picChg>
        <pc:picChg chg="add mod modCrop">
          <ac:chgData name="Jonathan D'Aloia" userId="5f674a4f-2a4a-4dd1-8c22-ed6c6a91a9a2" providerId="ADAL" clId="{EC941056-25AD-4642-8A8F-27B3908EC510}" dt="2021-05-11T12:06:29.357" v="7321" actId="1076"/>
          <ac:picMkLst>
            <pc:docMk/>
            <pc:sldMk cId="1787483333" sldId="388"/>
            <ac:picMk id="9" creationId="{9DE42E5C-A544-4DD8-A573-90670712C9FF}"/>
          </ac:picMkLst>
        </pc:picChg>
      </pc:sldChg>
      <pc:sldChg chg="addSp delSp modSp add mod">
        <pc:chgData name="Jonathan D'Aloia" userId="5f674a4f-2a4a-4dd1-8c22-ed6c6a91a9a2" providerId="ADAL" clId="{EC941056-25AD-4642-8A8F-27B3908EC510}" dt="2021-05-11T12:23:59.344" v="7789" actId="5793"/>
        <pc:sldMkLst>
          <pc:docMk/>
          <pc:sldMk cId="4161239188" sldId="389"/>
        </pc:sldMkLst>
        <pc:spChg chg="mod">
          <ac:chgData name="Jonathan D'Aloia" userId="5f674a4f-2a4a-4dd1-8c22-ed6c6a91a9a2" providerId="ADAL" clId="{EC941056-25AD-4642-8A8F-27B3908EC510}" dt="2021-05-11T12:23:59.344" v="7789" actId="5793"/>
          <ac:spMkLst>
            <pc:docMk/>
            <pc:sldMk cId="4161239188" sldId="389"/>
            <ac:spMk id="2" creationId="{B75E850A-2F92-4A5B-8AA7-75BE6B813FFC}"/>
          </ac:spMkLst>
        </pc:spChg>
        <pc:spChg chg="mod">
          <ac:chgData name="Jonathan D'Aloia" userId="5f674a4f-2a4a-4dd1-8c22-ed6c6a91a9a2" providerId="ADAL" clId="{EC941056-25AD-4642-8A8F-27B3908EC510}" dt="2021-05-11T12:18:11.912" v="7419" actId="20577"/>
          <ac:spMkLst>
            <pc:docMk/>
            <pc:sldMk cId="4161239188" sldId="389"/>
            <ac:spMk id="6" creationId="{48C5F280-C27B-4236-AF84-EE603A7A6EB6}"/>
          </ac:spMkLst>
        </pc:spChg>
        <pc:spChg chg="add mod">
          <ac:chgData name="Jonathan D'Aloia" userId="5f674a4f-2a4a-4dd1-8c22-ed6c6a91a9a2" providerId="ADAL" clId="{EC941056-25AD-4642-8A8F-27B3908EC510}" dt="2021-05-11T12:22:05.440" v="7658" actId="164"/>
          <ac:spMkLst>
            <pc:docMk/>
            <pc:sldMk cId="4161239188" sldId="389"/>
            <ac:spMk id="10" creationId="{79C42E4A-A560-4802-9FF7-3465DD446D90}"/>
          </ac:spMkLst>
        </pc:spChg>
        <pc:spChg chg="add mod">
          <ac:chgData name="Jonathan D'Aloia" userId="5f674a4f-2a4a-4dd1-8c22-ed6c6a91a9a2" providerId="ADAL" clId="{EC941056-25AD-4642-8A8F-27B3908EC510}" dt="2021-05-11T12:22:05.440" v="7658" actId="164"/>
          <ac:spMkLst>
            <pc:docMk/>
            <pc:sldMk cId="4161239188" sldId="389"/>
            <ac:spMk id="11" creationId="{8AC4DB43-440D-4EEB-95D8-D58B3F56F6A5}"/>
          </ac:spMkLst>
        </pc:spChg>
        <pc:grpChg chg="add mod">
          <ac:chgData name="Jonathan D'Aloia" userId="5f674a4f-2a4a-4dd1-8c22-ed6c6a91a9a2" providerId="ADAL" clId="{EC941056-25AD-4642-8A8F-27B3908EC510}" dt="2021-05-11T12:22:05.440" v="7658" actId="164"/>
          <ac:grpSpMkLst>
            <pc:docMk/>
            <pc:sldMk cId="4161239188" sldId="389"/>
            <ac:grpSpMk id="12" creationId="{0DA799D0-A19B-4B60-B25E-E4DAF3824BE0}"/>
          </ac:grpSpMkLst>
        </pc:grpChg>
        <pc:picChg chg="del">
          <ac:chgData name="Jonathan D'Aloia" userId="5f674a4f-2a4a-4dd1-8c22-ed6c6a91a9a2" providerId="ADAL" clId="{EC941056-25AD-4642-8A8F-27B3908EC510}" dt="2021-05-11T12:20:11.720" v="7430" actId="478"/>
          <ac:picMkLst>
            <pc:docMk/>
            <pc:sldMk cId="4161239188" sldId="389"/>
            <ac:picMk id="3" creationId="{04DE805B-29CB-4922-A09A-D57A604E555B}"/>
          </ac:picMkLst>
        </pc:picChg>
        <pc:picChg chg="mod">
          <ac:chgData name="Jonathan D'Aloia" userId="5f674a4f-2a4a-4dd1-8c22-ed6c6a91a9a2" providerId="ADAL" clId="{EC941056-25AD-4642-8A8F-27B3908EC510}" dt="2021-05-11T12:20:16.441" v="7432" actId="1076"/>
          <ac:picMkLst>
            <pc:docMk/>
            <pc:sldMk cId="4161239188" sldId="389"/>
            <ac:picMk id="7" creationId="{38E62883-7964-49AD-93C3-928DF01B689B}"/>
          </ac:picMkLst>
        </pc:picChg>
        <pc:picChg chg="add mod modCrop">
          <ac:chgData name="Jonathan D'Aloia" userId="5f674a4f-2a4a-4dd1-8c22-ed6c6a91a9a2" providerId="ADAL" clId="{EC941056-25AD-4642-8A8F-27B3908EC510}" dt="2021-05-11T12:22:05.440" v="7658" actId="164"/>
          <ac:picMkLst>
            <pc:docMk/>
            <pc:sldMk cId="4161239188" sldId="389"/>
            <ac:picMk id="8" creationId="{85FD9710-22AD-4291-B6CF-4C1FD2C8417D}"/>
          </ac:picMkLst>
        </pc:picChg>
        <pc:picChg chg="del">
          <ac:chgData name="Jonathan D'Aloia" userId="5f674a4f-2a4a-4dd1-8c22-ed6c6a91a9a2" providerId="ADAL" clId="{EC941056-25AD-4642-8A8F-27B3908EC510}" dt="2021-05-11T12:19:27.939" v="7420" actId="478"/>
          <ac:picMkLst>
            <pc:docMk/>
            <pc:sldMk cId="4161239188" sldId="389"/>
            <ac:picMk id="9" creationId="{9DE42E5C-A544-4DD8-A573-90670712C9FF}"/>
          </ac:picMkLst>
        </pc:picChg>
      </pc:sldChg>
      <pc:sldChg chg="addSp delSp modSp add mod ord">
        <pc:chgData name="Jonathan D'Aloia" userId="5f674a4f-2a4a-4dd1-8c22-ed6c6a91a9a2" providerId="ADAL" clId="{EC941056-25AD-4642-8A8F-27B3908EC510}" dt="2021-05-11T12:16:44.013" v="7376" actId="1076"/>
        <pc:sldMkLst>
          <pc:docMk/>
          <pc:sldMk cId="3079783974" sldId="390"/>
        </pc:sldMkLst>
        <pc:spChg chg="mod">
          <ac:chgData name="Jonathan D'Aloia" userId="5f674a4f-2a4a-4dd1-8c22-ed6c6a91a9a2" providerId="ADAL" clId="{EC941056-25AD-4642-8A8F-27B3908EC510}" dt="2021-05-11T12:13:16.151" v="7355" actId="20577"/>
          <ac:spMkLst>
            <pc:docMk/>
            <pc:sldMk cId="3079783974" sldId="390"/>
            <ac:spMk id="2" creationId="{B75E850A-2F92-4A5B-8AA7-75BE6B813FFC}"/>
          </ac:spMkLst>
        </pc:spChg>
        <pc:picChg chg="del">
          <ac:chgData name="Jonathan D'Aloia" userId="5f674a4f-2a4a-4dd1-8c22-ed6c6a91a9a2" providerId="ADAL" clId="{EC941056-25AD-4642-8A8F-27B3908EC510}" dt="2021-05-11T12:15:00.675" v="7357" actId="478"/>
          <ac:picMkLst>
            <pc:docMk/>
            <pc:sldMk cId="3079783974" sldId="390"/>
            <ac:picMk id="3" creationId="{04DE805B-29CB-4922-A09A-D57A604E555B}"/>
          </ac:picMkLst>
        </pc:picChg>
        <pc:picChg chg="add mod">
          <ac:chgData name="Jonathan D'Aloia" userId="5f674a4f-2a4a-4dd1-8c22-ed6c6a91a9a2" providerId="ADAL" clId="{EC941056-25AD-4642-8A8F-27B3908EC510}" dt="2021-05-11T12:16:35.373" v="7373" actId="1076"/>
          <ac:picMkLst>
            <pc:docMk/>
            <pc:sldMk cId="3079783974" sldId="390"/>
            <ac:picMk id="6" creationId="{C164B8CD-84FA-47A7-9500-7E7965EF194E}"/>
          </ac:picMkLst>
        </pc:picChg>
        <pc:picChg chg="mod">
          <ac:chgData name="Jonathan D'Aloia" userId="5f674a4f-2a4a-4dd1-8c22-ed6c6a91a9a2" providerId="ADAL" clId="{EC941056-25AD-4642-8A8F-27B3908EC510}" dt="2021-05-11T12:16:39.893" v="7375" actId="1076"/>
          <ac:picMkLst>
            <pc:docMk/>
            <pc:sldMk cId="3079783974" sldId="390"/>
            <ac:picMk id="7" creationId="{38E62883-7964-49AD-93C3-928DF01B689B}"/>
          </ac:picMkLst>
        </pc:picChg>
        <pc:picChg chg="add mod">
          <ac:chgData name="Jonathan D'Aloia" userId="5f674a4f-2a4a-4dd1-8c22-ed6c6a91a9a2" providerId="ADAL" clId="{EC941056-25AD-4642-8A8F-27B3908EC510}" dt="2021-05-11T12:16:44.013" v="7376" actId="1076"/>
          <ac:picMkLst>
            <pc:docMk/>
            <pc:sldMk cId="3079783974" sldId="390"/>
            <ac:picMk id="9" creationId="{7ADD8697-E514-4126-9DF1-8A90BC391D11}"/>
          </ac:picMkLst>
        </pc:picChg>
        <pc:picChg chg="del">
          <ac:chgData name="Jonathan D'Aloia" userId="5f674a4f-2a4a-4dd1-8c22-ed6c6a91a9a2" providerId="ADAL" clId="{EC941056-25AD-4642-8A8F-27B3908EC510}" dt="2021-05-11T12:14:59.244" v="7356" actId="478"/>
          <ac:picMkLst>
            <pc:docMk/>
            <pc:sldMk cId="3079783974" sldId="390"/>
            <ac:picMk id="10" creationId="{627687EB-4FEB-41F1-B9C6-C342442AC640}"/>
          </ac:picMkLst>
        </pc:picChg>
      </pc:sldChg>
      <pc:sldChg chg="addSp delSp modSp add mod">
        <pc:chgData name="Jonathan D'Aloia" userId="5f674a4f-2a4a-4dd1-8c22-ed6c6a91a9a2" providerId="ADAL" clId="{EC941056-25AD-4642-8A8F-27B3908EC510}" dt="2021-05-11T12:38:49.709" v="7984" actId="20577"/>
        <pc:sldMkLst>
          <pc:docMk/>
          <pc:sldMk cId="3255691861" sldId="391"/>
        </pc:sldMkLst>
        <pc:spChg chg="mod">
          <ac:chgData name="Jonathan D'Aloia" userId="5f674a4f-2a4a-4dd1-8c22-ed6c6a91a9a2" providerId="ADAL" clId="{EC941056-25AD-4642-8A8F-27B3908EC510}" dt="2021-05-11T12:38:49.709" v="7984" actId="20577"/>
          <ac:spMkLst>
            <pc:docMk/>
            <pc:sldMk cId="3255691861" sldId="391"/>
            <ac:spMk id="2" creationId="{B75E850A-2F92-4A5B-8AA7-75BE6B813FFC}"/>
          </ac:spMkLst>
        </pc:spChg>
        <pc:spChg chg="mod">
          <ac:chgData name="Jonathan D'Aloia" userId="5f674a4f-2a4a-4dd1-8c22-ed6c6a91a9a2" providerId="ADAL" clId="{EC941056-25AD-4642-8A8F-27B3908EC510}" dt="2021-05-11T12:24:45.630" v="7802" actId="20577"/>
          <ac:spMkLst>
            <pc:docMk/>
            <pc:sldMk cId="3255691861" sldId="391"/>
            <ac:spMk id="6" creationId="{48C5F280-C27B-4236-AF84-EE603A7A6EB6}"/>
          </ac:spMkLst>
        </pc:spChg>
        <pc:grpChg chg="del">
          <ac:chgData name="Jonathan D'Aloia" userId="5f674a4f-2a4a-4dd1-8c22-ed6c6a91a9a2" providerId="ADAL" clId="{EC941056-25AD-4642-8A8F-27B3908EC510}" dt="2021-05-11T12:36:33.838" v="7850" actId="478"/>
          <ac:grpSpMkLst>
            <pc:docMk/>
            <pc:sldMk cId="3255691861" sldId="391"/>
            <ac:grpSpMk id="12" creationId="{34598EAB-5786-498F-91F6-B87F4F82E037}"/>
          </ac:grpSpMkLst>
        </pc:grpChg>
        <pc:picChg chg="add mod modCrop">
          <ac:chgData name="Jonathan D'Aloia" userId="5f674a4f-2a4a-4dd1-8c22-ed6c6a91a9a2" providerId="ADAL" clId="{EC941056-25AD-4642-8A8F-27B3908EC510}" dt="2021-05-11T12:37:40.903" v="7868" actId="1076"/>
          <ac:picMkLst>
            <pc:docMk/>
            <pc:sldMk cId="3255691861" sldId="391"/>
            <ac:picMk id="5" creationId="{16BDDA37-377D-444E-86B7-BA93E9A61495}"/>
          </ac:picMkLst>
        </pc:picChg>
        <pc:picChg chg="mod">
          <ac:chgData name="Jonathan D'Aloia" userId="5f674a4f-2a4a-4dd1-8c22-ed6c6a91a9a2" providerId="ADAL" clId="{EC941056-25AD-4642-8A8F-27B3908EC510}" dt="2021-05-11T12:37:45.016" v="7869" actId="1076"/>
          <ac:picMkLst>
            <pc:docMk/>
            <pc:sldMk cId="3255691861" sldId="391"/>
            <ac:picMk id="7" creationId="{38E62883-7964-49AD-93C3-928DF01B689B}"/>
          </ac:picMkLst>
        </pc:picChg>
        <pc:picChg chg="add mod">
          <ac:chgData name="Jonathan D'Aloia" userId="5f674a4f-2a4a-4dd1-8c22-ed6c6a91a9a2" providerId="ADAL" clId="{EC941056-25AD-4642-8A8F-27B3908EC510}" dt="2021-05-11T12:37:39.054" v="7867" actId="1076"/>
          <ac:picMkLst>
            <pc:docMk/>
            <pc:sldMk cId="3255691861" sldId="391"/>
            <ac:picMk id="13" creationId="{B941360E-56AC-437E-A8B4-415F1D123E53}"/>
          </ac:picMkLst>
        </pc:picChg>
      </pc:sldChg>
      <pc:sldChg chg="addSp delSp modSp add mod ord">
        <pc:chgData name="Jonathan D'Aloia" userId="5f674a4f-2a4a-4dd1-8c22-ed6c6a91a9a2" providerId="ADAL" clId="{EC941056-25AD-4642-8A8F-27B3908EC510}" dt="2021-05-11T12:41:00.187" v="8032" actId="1076"/>
        <pc:sldMkLst>
          <pc:docMk/>
          <pc:sldMk cId="2098636956" sldId="392"/>
        </pc:sldMkLst>
        <pc:spChg chg="mod">
          <ac:chgData name="Jonathan D'Aloia" userId="5f674a4f-2a4a-4dd1-8c22-ed6c6a91a9a2" providerId="ADAL" clId="{EC941056-25AD-4642-8A8F-27B3908EC510}" dt="2021-05-11T12:39:53.304" v="8024" actId="20577"/>
          <ac:spMkLst>
            <pc:docMk/>
            <pc:sldMk cId="2098636956" sldId="392"/>
            <ac:spMk id="2" creationId="{558A8E3F-4276-E84A-B45A-42624B14F6D9}"/>
          </ac:spMkLst>
        </pc:spChg>
        <pc:picChg chg="del">
          <ac:chgData name="Jonathan D'Aloia" userId="5f674a4f-2a4a-4dd1-8c22-ed6c6a91a9a2" providerId="ADAL" clId="{EC941056-25AD-4642-8A8F-27B3908EC510}" dt="2021-05-11T12:39:56.371" v="8025" actId="478"/>
          <ac:picMkLst>
            <pc:docMk/>
            <pc:sldMk cId="2098636956" sldId="392"/>
            <ac:picMk id="5" creationId="{BB5A0104-14C8-446A-91D1-12E4430FC665}"/>
          </ac:picMkLst>
        </pc:picChg>
        <pc:picChg chg="add mod">
          <ac:chgData name="Jonathan D'Aloia" userId="5f674a4f-2a4a-4dd1-8c22-ed6c6a91a9a2" providerId="ADAL" clId="{EC941056-25AD-4642-8A8F-27B3908EC510}" dt="2021-05-11T12:41:00.187" v="8032" actId="1076"/>
          <ac:picMkLst>
            <pc:docMk/>
            <pc:sldMk cId="2098636956" sldId="392"/>
            <ac:picMk id="6" creationId="{566B2B0A-B363-48B1-BFCF-0AAE7EF521CA}"/>
          </ac:picMkLst>
        </pc:picChg>
      </pc:sldChg>
      <pc:sldChg chg="addSp delSp modSp add mod ord">
        <pc:chgData name="Jonathan D'Aloia" userId="5f674a4f-2a4a-4dd1-8c22-ed6c6a91a9a2" providerId="ADAL" clId="{EC941056-25AD-4642-8A8F-27B3908EC510}" dt="2021-05-11T12:52:55.224" v="8387" actId="208"/>
        <pc:sldMkLst>
          <pc:docMk/>
          <pc:sldMk cId="1259670197" sldId="393"/>
        </pc:sldMkLst>
        <pc:spChg chg="mod">
          <ac:chgData name="Jonathan D'Aloia" userId="5f674a4f-2a4a-4dd1-8c22-ed6c6a91a9a2" providerId="ADAL" clId="{EC941056-25AD-4642-8A8F-27B3908EC510}" dt="2021-05-11T12:51:16.024" v="8384" actId="20577"/>
          <ac:spMkLst>
            <pc:docMk/>
            <pc:sldMk cId="1259670197" sldId="393"/>
            <ac:spMk id="4" creationId="{2ED470A2-01D9-4939-9FD2-9C2DD9E16FEA}"/>
          </ac:spMkLst>
        </pc:spChg>
        <pc:spChg chg="mod">
          <ac:chgData name="Jonathan D'Aloia" userId="5f674a4f-2a4a-4dd1-8c22-ed6c6a91a9a2" providerId="ADAL" clId="{EC941056-25AD-4642-8A8F-27B3908EC510}" dt="2021-05-11T12:42:45.314" v="8097" actId="20577"/>
          <ac:spMkLst>
            <pc:docMk/>
            <pc:sldMk cId="1259670197" sldId="393"/>
            <ac:spMk id="6" creationId="{48C5F280-C27B-4236-AF84-EE603A7A6EB6}"/>
          </ac:spMkLst>
        </pc:spChg>
        <pc:spChg chg="add mod">
          <ac:chgData name="Jonathan D'Aloia" userId="5f674a4f-2a4a-4dd1-8c22-ed6c6a91a9a2" providerId="ADAL" clId="{EC941056-25AD-4642-8A8F-27B3908EC510}" dt="2021-05-11T12:48:05.294" v="8297" actId="164"/>
          <ac:spMkLst>
            <pc:docMk/>
            <pc:sldMk cId="1259670197" sldId="393"/>
            <ac:spMk id="9" creationId="{41CDA1E8-D88B-4015-AE1D-1B5588624C0C}"/>
          </ac:spMkLst>
        </pc:spChg>
        <pc:spChg chg="add mod">
          <ac:chgData name="Jonathan D'Aloia" userId="5f674a4f-2a4a-4dd1-8c22-ed6c6a91a9a2" providerId="ADAL" clId="{EC941056-25AD-4642-8A8F-27B3908EC510}" dt="2021-05-11T12:48:05.294" v="8297" actId="164"/>
          <ac:spMkLst>
            <pc:docMk/>
            <pc:sldMk cId="1259670197" sldId="393"/>
            <ac:spMk id="10" creationId="{A64348DB-8861-495D-8179-C7292E472C77}"/>
          </ac:spMkLst>
        </pc:spChg>
        <pc:spChg chg="add mod">
          <ac:chgData name="Jonathan D'Aloia" userId="5f674a4f-2a4a-4dd1-8c22-ed6c6a91a9a2" providerId="ADAL" clId="{EC941056-25AD-4642-8A8F-27B3908EC510}" dt="2021-05-11T12:52:55.224" v="8387" actId="208"/>
          <ac:spMkLst>
            <pc:docMk/>
            <pc:sldMk cId="1259670197" sldId="393"/>
            <ac:spMk id="13" creationId="{87673FF4-0354-4502-9D5C-6E151C3AB3FC}"/>
          </ac:spMkLst>
        </pc:spChg>
        <pc:grpChg chg="add mod">
          <ac:chgData name="Jonathan D'Aloia" userId="5f674a4f-2a4a-4dd1-8c22-ed6c6a91a9a2" providerId="ADAL" clId="{EC941056-25AD-4642-8A8F-27B3908EC510}" dt="2021-05-11T12:48:05.294" v="8297" actId="164"/>
          <ac:grpSpMkLst>
            <pc:docMk/>
            <pc:sldMk cId="1259670197" sldId="393"/>
            <ac:grpSpMk id="11" creationId="{7E3F9367-6633-41D7-8274-1F4D9464E723}"/>
          </ac:grpSpMkLst>
        </pc:grpChg>
        <pc:picChg chg="del">
          <ac:chgData name="Jonathan D'Aloia" userId="5f674a4f-2a4a-4dd1-8c22-ed6c6a91a9a2" providerId="ADAL" clId="{EC941056-25AD-4642-8A8F-27B3908EC510}" dt="2021-05-11T12:42:02.046" v="8038" actId="478"/>
          <ac:picMkLst>
            <pc:docMk/>
            <pc:sldMk cId="1259670197" sldId="393"/>
            <ac:picMk id="3" creationId="{04DE805B-29CB-4922-A09A-D57A604E555B}"/>
          </ac:picMkLst>
        </pc:picChg>
        <pc:picChg chg="add mod modCrop">
          <ac:chgData name="Jonathan D'Aloia" userId="5f674a4f-2a4a-4dd1-8c22-ed6c6a91a9a2" providerId="ADAL" clId="{EC941056-25AD-4642-8A8F-27B3908EC510}" dt="2021-05-11T12:48:05.294" v="8297" actId="164"/>
          <ac:picMkLst>
            <pc:docMk/>
            <pc:sldMk cId="1259670197" sldId="393"/>
            <ac:picMk id="5" creationId="{50B32915-AC1D-487E-8C05-F0335AF9116E}"/>
          </ac:picMkLst>
        </pc:picChg>
        <pc:picChg chg="add mod">
          <ac:chgData name="Jonathan D'Aloia" userId="5f674a4f-2a4a-4dd1-8c22-ed6c6a91a9a2" providerId="ADAL" clId="{EC941056-25AD-4642-8A8F-27B3908EC510}" dt="2021-05-11T12:49:11.291" v="8335" actId="1076"/>
          <ac:picMkLst>
            <pc:docMk/>
            <pc:sldMk cId="1259670197" sldId="393"/>
            <ac:picMk id="7" creationId="{B71BAF2B-FC58-42BE-871A-05424780694B}"/>
          </ac:picMkLst>
        </pc:picChg>
        <pc:picChg chg="del">
          <ac:chgData name="Jonathan D'Aloia" userId="5f674a4f-2a4a-4dd1-8c22-ed6c6a91a9a2" providerId="ADAL" clId="{EC941056-25AD-4642-8A8F-27B3908EC510}" dt="2021-05-11T12:42:00.226" v="8037" actId="478"/>
          <ac:picMkLst>
            <pc:docMk/>
            <pc:sldMk cId="1259670197" sldId="393"/>
            <ac:picMk id="8" creationId="{6A66B96F-A0CE-464F-B77D-423A48F26698}"/>
          </ac:picMkLst>
        </pc:picChg>
        <pc:picChg chg="add mod">
          <ac:chgData name="Jonathan D'Aloia" userId="5f674a4f-2a4a-4dd1-8c22-ed6c6a91a9a2" providerId="ADAL" clId="{EC941056-25AD-4642-8A8F-27B3908EC510}" dt="2021-05-11T12:48:52.675" v="8334" actId="1076"/>
          <ac:picMkLst>
            <pc:docMk/>
            <pc:sldMk cId="1259670197" sldId="393"/>
            <ac:picMk id="12" creationId="{34E47F37-9C4D-4B71-9CA2-2808290C9099}"/>
          </ac:picMkLst>
        </pc:picChg>
      </pc:sldChg>
      <pc:sldChg chg="addSp delSp modSp add mod ord">
        <pc:chgData name="Jonathan D'Aloia" userId="5f674a4f-2a4a-4dd1-8c22-ed6c6a91a9a2" providerId="ADAL" clId="{EC941056-25AD-4642-8A8F-27B3908EC510}" dt="2021-05-11T12:59:50.388" v="8502" actId="1076"/>
        <pc:sldMkLst>
          <pc:docMk/>
          <pc:sldMk cId="2965585520" sldId="394"/>
        </pc:sldMkLst>
        <pc:spChg chg="del mod">
          <ac:chgData name="Jonathan D'Aloia" userId="5f674a4f-2a4a-4dd1-8c22-ed6c6a91a9a2" providerId="ADAL" clId="{EC941056-25AD-4642-8A8F-27B3908EC510}" dt="2021-05-11T12:59:10.810" v="8490" actId="478"/>
          <ac:spMkLst>
            <pc:docMk/>
            <pc:sldMk cId="2965585520" sldId="394"/>
            <ac:spMk id="13" creationId="{6CAC9995-6890-415F-936B-BCAC16C50FE5}"/>
          </ac:spMkLst>
        </pc:spChg>
        <pc:spChg chg="del mod">
          <ac:chgData name="Jonathan D'Aloia" userId="5f674a4f-2a4a-4dd1-8c22-ed6c6a91a9a2" providerId="ADAL" clId="{EC941056-25AD-4642-8A8F-27B3908EC510}" dt="2021-05-11T12:59:33.291" v="8496"/>
          <ac:spMkLst>
            <pc:docMk/>
            <pc:sldMk cId="2965585520" sldId="394"/>
            <ac:spMk id="21" creationId="{2CE7AF48-53C5-422E-9A97-3337892BF53B}"/>
          </ac:spMkLst>
        </pc:spChg>
        <pc:spChg chg="mod">
          <ac:chgData name="Jonathan D'Aloia" userId="5f674a4f-2a4a-4dd1-8c22-ed6c6a91a9a2" providerId="ADAL" clId="{EC941056-25AD-4642-8A8F-27B3908EC510}" dt="2021-05-11T12:59:19.736" v="8493" actId="20577"/>
          <ac:spMkLst>
            <pc:docMk/>
            <pc:sldMk cId="2965585520" sldId="394"/>
            <ac:spMk id="33" creationId="{3B7E83A0-2327-44AD-AB9A-168291A81C68}"/>
          </ac:spMkLst>
        </pc:spChg>
        <pc:picChg chg="del">
          <ac:chgData name="Jonathan D'Aloia" userId="5f674a4f-2a4a-4dd1-8c22-ed6c6a91a9a2" providerId="ADAL" clId="{EC941056-25AD-4642-8A8F-27B3908EC510}" dt="2021-05-11T12:59:08.753" v="8487" actId="478"/>
          <ac:picMkLst>
            <pc:docMk/>
            <pc:sldMk cId="2965585520" sldId="394"/>
            <ac:picMk id="8" creationId="{CCB3BFB4-E8F9-4CB6-836E-43377DAED088}"/>
          </ac:picMkLst>
        </pc:picChg>
        <pc:picChg chg="del">
          <ac:chgData name="Jonathan D'Aloia" userId="5f674a4f-2a4a-4dd1-8c22-ed6c6a91a9a2" providerId="ADAL" clId="{EC941056-25AD-4642-8A8F-27B3908EC510}" dt="2021-05-11T12:59:09.509" v="8488" actId="478"/>
          <ac:picMkLst>
            <pc:docMk/>
            <pc:sldMk cId="2965585520" sldId="394"/>
            <ac:picMk id="12" creationId="{56C9F18E-55B7-4106-956A-16F492EAF2B3}"/>
          </ac:picMkLst>
        </pc:picChg>
        <pc:picChg chg="mod">
          <ac:chgData name="Jonathan D'Aloia" userId="5f674a4f-2a4a-4dd1-8c22-ed6c6a91a9a2" providerId="ADAL" clId="{EC941056-25AD-4642-8A8F-27B3908EC510}" dt="2021-05-11T12:59:36.157" v="8497" actId="1076"/>
          <ac:picMkLst>
            <pc:docMk/>
            <pc:sldMk cId="2965585520" sldId="394"/>
            <ac:picMk id="15" creationId="{D0912210-D5DB-4268-9E94-9654DA116B57}"/>
          </ac:picMkLst>
        </pc:picChg>
        <pc:picChg chg="del">
          <ac:chgData name="Jonathan D'Aloia" userId="5f674a4f-2a4a-4dd1-8c22-ed6c6a91a9a2" providerId="ADAL" clId="{EC941056-25AD-4642-8A8F-27B3908EC510}" dt="2021-05-11T12:59:11.444" v="8491" actId="478"/>
          <ac:picMkLst>
            <pc:docMk/>
            <pc:sldMk cId="2965585520" sldId="394"/>
            <ac:picMk id="18" creationId="{46CEE2A2-94D7-4142-A62F-DA29C37141F0}"/>
          </ac:picMkLst>
        </pc:picChg>
        <pc:picChg chg="mod">
          <ac:chgData name="Jonathan D'Aloia" userId="5f674a4f-2a4a-4dd1-8c22-ed6c6a91a9a2" providerId="ADAL" clId="{EC941056-25AD-4642-8A8F-27B3908EC510}" dt="2021-05-11T12:59:50.388" v="8502" actId="1076"/>
          <ac:picMkLst>
            <pc:docMk/>
            <pc:sldMk cId="2965585520" sldId="394"/>
            <ac:picMk id="19" creationId="{1592767A-09DC-4212-ACA5-CEB7EE0C3104}"/>
          </ac:picMkLst>
        </pc:picChg>
        <pc:picChg chg="add mod">
          <ac:chgData name="Jonathan D'Aloia" userId="5f674a4f-2a4a-4dd1-8c22-ed6c6a91a9a2" providerId="ADAL" clId="{EC941056-25AD-4642-8A8F-27B3908EC510}" dt="2021-05-11T12:59:47.298" v="8501" actId="688"/>
          <ac:picMkLst>
            <pc:docMk/>
            <pc:sldMk cId="2965585520" sldId="394"/>
            <ac:picMk id="23" creationId="{E68B1BD5-484A-4F28-9808-7EA406E93ADC}"/>
          </ac:picMkLst>
        </pc:picChg>
      </pc:sldChg>
      <pc:sldChg chg="addSp delSp modSp add del mod ord">
        <pc:chgData name="Jonathan D'Aloia" userId="5f674a4f-2a4a-4dd1-8c22-ed6c6a91a9a2" providerId="ADAL" clId="{EC941056-25AD-4642-8A8F-27B3908EC510}" dt="2021-05-12T18:17:24.745" v="12549" actId="47"/>
        <pc:sldMkLst>
          <pc:docMk/>
          <pc:sldMk cId="2641132866" sldId="395"/>
        </pc:sldMkLst>
        <pc:spChg chg="mod">
          <ac:chgData name="Jonathan D'Aloia" userId="5f674a4f-2a4a-4dd1-8c22-ed6c6a91a9a2" providerId="ADAL" clId="{EC941056-25AD-4642-8A8F-27B3908EC510}" dt="2021-05-11T13:18:19.317" v="9156" actId="20577"/>
          <ac:spMkLst>
            <pc:docMk/>
            <pc:sldMk cId="2641132866" sldId="395"/>
            <ac:spMk id="12" creationId="{D84CF83B-6EE1-4970-8375-F73D69C72FD6}"/>
          </ac:spMkLst>
        </pc:spChg>
        <pc:spChg chg="del mod">
          <ac:chgData name="Jonathan D'Aloia" userId="5f674a4f-2a4a-4dd1-8c22-ed6c6a91a9a2" providerId="ADAL" clId="{EC941056-25AD-4642-8A8F-27B3908EC510}" dt="2021-05-11T13:18:28.484" v="9159"/>
          <ac:spMkLst>
            <pc:docMk/>
            <pc:sldMk cId="2641132866" sldId="395"/>
            <ac:spMk id="16" creationId="{F2E5602C-C02A-42C7-942D-13E6083C0D45}"/>
          </ac:spMkLst>
        </pc:spChg>
        <pc:spChg chg="del">
          <ac:chgData name="Jonathan D'Aloia" userId="5f674a4f-2a4a-4dd1-8c22-ed6c6a91a9a2" providerId="ADAL" clId="{EC941056-25AD-4642-8A8F-27B3908EC510}" dt="2021-05-11T13:18:11.579" v="9137" actId="478"/>
          <ac:spMkLst>
            <pc:docMk/>
            <pc:sldMk cId="2641132866" sldId="395"/>
            <ac:spMk id="19" creationId="{4DAF0FE9-7B87-4D2A-8BF3-8008AEDB7D1B}"/>
          </ac:spMkLst>
        </pc:spChg>
        <pc:picChg chg="add mod">
          <ac:chgData name="Jonathan D'Aloia" userId="5f674a4f-2a4a-4dd1-8c22-ed6c6a91a9a2" providerId="ADAL" clId="{EC941056-25AD-4642-8A8F-27B3908EC510}" dt="2021-05-11T13:21:00.209" v="9161" actId="1076"/>
          <ac:picMkLst>
            <pc:docMk/>
            <pc:sldMk cId="2641132866" sldId="395"/>
            <ac:picMk id="3" creationId="{A9C6A022-5831-47C7-8402-852D89F3E4A1}"/>
          </ac:picMkLst>
        </pc:picChg>
        <pc:picChg chg="del">
          <ac:chgData name="Jonathan D'Aloia" userId="5f674a4f-2a4a-4dd1-8c22-ed6c6a91a9a2" providerId="ADAL" clId="{EC941056-25AD-4642-8A8F-27B3908EC510}" dt="2021-05-11T13:18:08.290" v="9135" actId="478"/>
          <ac:picMkLst>
            <pc:docMk/>
            <pc:sldMk cId="2641132866" sldId="395"/>
            <ac:picMk id="7" creationId="{DE68C4DD-90D5-4B5F-A182-D16E3ABA1174}"/>
          </ac:picMkLst>
        </pc:picChg>
        <pc:picChg chg="del">
          <ac:chgData name="Jonathan D'Aloia" userId="5f674a4f-2a4a-4dd1-8c22-ed6c6a91a9a2" providerId="ADAL" clId="{EC941056-25AD-4642-8A8F-27B3908EC510}" dt="2021-05-11T13:18:09.073" v="9136" actId="478"/>
          <ac:picMkLst>
            <pc:docMk/>
            <pc:sldMk cId="2641132866" sldId="395"/>
            <ac:picMk id="13" creationId="{3F74A3BF-1256-4328-A70D-EE0F27BC781A}"/>
          </ac:picMkLst>
        </pc:picChg>
      </pc:sldChg>
      <pc:sldChg chg="addSp modSp new del mod modNotesTx">
        <pc:chgData name="Jonathan D'Aloia" userId="5f674a4f-2a4a-4dd1-8c22-ed6c6a91a9a2" providerId="ADAL" clId="{EC941056-25AD-4642-8A8F-27B3908EC510}" dt="2021-05-12T19:40:01.755" v="12552" actId="47"/>
        <pc:sldMkLst>
          <pc:docMk/>
          <pc:sldMk cId="3904172922" sldId="396"/>
        </pc:sldMkLst>
        <pc:picChg chg="add mod">
          <ac:chgData name="Jonathan D'Aloia" userId="5f674a4f-2a4a-4dd1-8c22-ed6c6a91a9a2" providerId="ADAL" clId="{EC941056-25AD-4642-8A8F-27B3908EC510}" dt="2021-05-11T13:34:51.267" v="9455" actId="1076"/>
          <ac:picMkLst>
            <pc:docMk/>
            <pc:sldMk cId="3904172922" sldId="396"/>
            <ac:picMk id="7" creationId="{6DB5EB2C-F442-4D92-B30B-A7FFE83C022F}"/>
          </ac:picMkLst>
        </pc:picChg>
      </pc:sldChg>
      <pc:sldChg chg="addSp delSp modSp add del mod ord">
        <pc:chgData name="Jonathan D'Aloia" userId="5f674a4f-2a4a-4dd1-8c22-ed6c6a91a9a2" providerId="ADAL" clId="{EC941056-25AD-4642-8A8F-27B3908EC510}" dt="2021-05-17T09:57:45.747" v="13484"/>
        <pc:sldMkLst>
          <pc:docMk/>
          <pc:sldMk cId="2406516" sldId="397"/>
        </pc:sldMkLst>
        <pc:spChg chg="add del">
          <ac:chgData name="Jonathan D'Aloia" userId="5f674a4f-2a4a-4dd1-8c22-ed6c6a91a9a2" providerId="ADAL" clId="{EC941056-25AD-4642-8A8F-27B3908EC510}" dt="2021-05-17T09:38:52.172" v="12877"/>
          <ac:spMkLst>
            <pc:docMk/>
            <pc:sldMk cId="2406516" sldId="397"/>
            <ac:spMk id="2" creationId="{B58BC6E0-AEBC-40D9-A3B2-64BA99582AF1}"/>
          </ac:spMkLst>
        </pc:spChg>
        <pc:spChg chg="add del">
          <ac:chgData name="Jonathan D'Aloia" userId="5f674a4f-2a4a-4dd1-8c22-ed6c6a91a9a2" providerId="ADAL" clId="{EC941056-25AD-4642-8A8F-27B3908EC510}" dt="2021-05-17T09:38:57.556" v="12879"/>
          <ac:spMkLst>
            <pc:docMk/>
            <pc:sldMk cId="2406516" sldId="397"/>
            <ac:spMk id="3" creationId="{4DD7E99D-2970-4863-AC73-E47A5C6EDB86}"/>
          </ac:spMkLst>
        </pc:spChg>
        <pc:spChg chg="mod">
          <ac:chgData name="Jonathan D'Aloia" userId="5f674a4f-2a4a-4dd1-8c22-ed6c6a91a9a2" providerId="ADAL" clId="{EC941056-25AD-4642-8A8F-27B3908EC510}" dt="2021-05-17T09:39:14.811" v="12883" actId="20577"/>
          <ac:spMkLst>
            <pc:docMk/>
            <pc:sldMk cId="2406516" sldId="397"/>
            <ac:spMk id="4" creationId="{2ED470A2-01D9-4939-9FD2-9C2DD9E16FEA}"/>
          </ac:spMkLst>
        </pc:spChg>
        <pc:spChg chg="add del">
          <ac:chgData name="Jonathan D'Aloia" userId="5f674a4f-2a4a-4dd1-8c22-ed6c6a91a9a2" providerId="ADAL" clId="{EC941056-25AD-4642-8A8F-27B3908EC510}" dt="2021-05-17T09:39:15.952" v="12885"/>
          <ac:spMkLst>
            <pc:docMk/>
            <pc:sldMk cId="2406516" sldId="397"/>
            <ac:spMk id="5" creationId="{E3D3972D-00B7-4D38-B1D5-45143645755A}"/>
          </ac:spMkLst>
        </pc:spChg>
        <pc:spChg chg="mod">
          <ac:chgData name="Jonathan D'Aloia" userId="5f674a4f-2a4a-4dd1-8c22-ed6c6a91a9a2" providerId="ADAL" clId="{EC941056-25AD-4642-8A8F-27B3908EC510}" dt="2021-05-17T09:31:57.467" v="12874" actId="20577"/>
          <ac:spMkLst>
            <pc:docMk/>
            <pc:sldMk cId="2406516" sldId="397"/>
            <ac:spMk id="6" creationId="{48C5F280-C27B-4236-AF84-EE603A7A6EB6}"/>
          </ac:spMkLst>
        </pc:spChg>
        <pc:spChg chg="del mod">
          <ac:chgData name="Jonathan D'Aloia" userId="5f674a4f-2a4a-4dd1-8c22-ed6c6a91a9a2" providerId="ADAL" clId="{EC941056-25AD-4642-8A8F-27B3908EC510}" dt="2021-05-17T09:40:04.002" v="12901"/>
          <ac:spMkLst>
            <pc:docMk/>
            <pc:sldMk cId="2406516" sldId="397"/>
            <ac:spMk id="7" creationId="{A9BB4374-973E-4748-93F4-8D17C5778861}"/>
          </ac:spMkLst>
        </pc:spChg>
        <pc:spChg chg="add del mod">
          <ac:chgData name="Jonathan D'Aloia" userId="5f674a4f-2a4a-4dd1-8c22-ed6c6a91a9a2" providerId="ADAL" clId="{EC941056-25AD-4642-8A8F-27B3908EC510}" dt="2021-05-17T09:40:30.359" v="12904" actId="478"/>
          <ac:spMkLst>
            <pc:docMk/>
            <pc:sldMk cId="2406516" sldId="397"/>
            <ac:spMk id="9" creationId="{20245C1E-2C12-4BA3-B18B-FA9877286AD1}"/>
          </ac:spMkLst>
        </pc:spChg>
        <pc:spChg chg="del">
          <ac:chgData name="Jonathan D'Aloia" userId="5f674a4f-2a4a-4dd1-8c22-ed6c6a91a9a2" providerId="ADAL" clId="{EC941056-25AD-4642-8A8F-27B3908EC510}" dt="2021-05-11T13:49:28.104" v="10177" actId="478"/>
          <ac:spMkLst>
            <pc:docMk/>
            <pc:sldMk cId="2406516" sldId="397"/>
            <ac:spMk id="9" creationId="{BBEDAF00-6BB5-44C4-87A0-E4C31D5A11CE}"/>
          </ac:spMkLst>
        </pc:spChg>
        <pc:spChg chg="del">
          <ac:chgData name="Jonathan D'Aloia" userId="5f674a4f-2a4a-4dd1-8c22-ed6c6a91a9a2" providerId="ADAL" clId="{EC941056-25AD-4642-8A8F-27B3908EC510}" dt="2021-05-11T13:49:29.864" v="10178" actId="478"/>
          <ac:spMkLst>
            <pc:docMk/>
            <pc:sldMk cId="2406516" sldId="397"/>
            <ac:spMk id="10" creationId="{04374880-81FC-4E02-A7BB-89D60CC1FEDB}"/>
          </ac:spMkLst>
        </pc:spChg>
        <pc:spChg chg="add mod">
          <ac:chgData name="Jonathan D'Aloia" userId="5f674a4f-2a4a-4dd1-8c22-ed6c6a91a9a2" providerId="ADAL" clId="{EC941056-25AD-4642-8A8F-27B3908EC510}" dt="2021-05-17T09:49:32.694" v="13351" actId="20577"/>
          <ac:spMkLst>
            <pc:docMk/>
            <pc:sldMk cId="2406516" sldId="397"/>
            <ac:spMk id="10" creationId="{EB9B02AC-F9C4-4245-B937-3D51394EC462}"/>
          </ac:spMkLst>
        </pc:spChg>
        <pc:picChg chg="mod">
          <ac:chgData name="Jonathan D'Aloia" userId="5f674a4f-2a4a-4dd1-8c22-ed6c6a91a9a2" providerId="ADAL" clId="{EC941056-25AD-4642-8A8F-27B3908EC510}" dt="2021-05-17T09:40:27.659" v="12903" actId="1076"/>
          <ac:picMkLst>
            <pc:docMk/>
            <pc:sldMk cId="2406516" sldId="397"/>
            <ac:picMk id="8" creationId="{6A66B96F-A0CE-464F-B77D-423A48F26698}"/>
          </ac:picMkLst>
        </pc:picChg>
        <pc:picChg chg="add mod">
          <ac:chgData name="Jonathan D'Aloia" userId="5f674a4f-2a4a-4dd1-8c22-ed6c6a91a9a2" providerId="ADAL" clId="{EC941056-25AD-4642-8A8F-27B3908EC510}" dt="2021-05-17T09:47:10.135" v="13193" actId="1076"/>
          <ac:picMkLst>
            <pc:docMk/>
            <pc:sldMk cId="2406516" sldId="397"/>
            <ac:picMk id="12" creationId="{647C097C-7AF0-4B89-82FA-160B4D0246D7}"/>
          </ac:picMkLst>
        </pc:picChg>
      </pc:sldChg>
      <pc:sldChg chg="modSp add mod ord">
        <pc:chgData name="Jonathan D'Aloia" userId="5f674a4f-2a4a-4dd1-8c22-ed6c6a91a9a2" providerId="ADAL" clId="{EC941056-25AD-4642-8A8F-27B3908EC510}" dt="2021-05-11T14:31:05.015" v="10937" actId="20577"/>
        <pc:sldMkLst>
          <pc:docMk/>
          <pc:sldMk cId="2339089974" sldId="398"/>
        </pc:sldMkLst>
        <pc:spChg chg="mod">
          <ac:chgData name="Jonathan D'Aloia" userId="5f674a4f-2a4a-4dd1-8c22-ed6c6a91a9a2" providerId="ADAL" clId="{EC941056-25AD-4642-8A8F-27B3908EC510}" dt="2021-05-11T14:31:05.015" v="10937" actId="20577"/>
          <ac:spMkLst>
            <pc:docMk/>
            <pc:sldMk cId="2339089974" sldId="398"/>
            <ac:spMk id="6" creationId="{48C5F280-C27B-4236-AF84-EE603A7A6EB6}"/>
          </ac:spMkLst>
        </pc:spChg>
      </pc:sldChg>
      <pc:sldChg chg="addSp delSp modSp new mod ord">
        <pc:chgData name="Jonathan D'Aloia" userId="5f674a4f-2a4a-4dd1-8c22-ed6c6a91a9a2" providerId="ADAL" clId="{EC941056-25AD-4642-8A8F-27B3908EC510}" dt="2021-05-12T18:17:50.292" v="12551"/>
        <pc:sldMkLst>
          <pc:docMk/>
          <pc:sldMk cId="3997184090" sldId="399"/>
        </pc:sldMkLst>
        <pc:spChg chg="del mod">
          <ac:chgData name="Jonathan D'Aloia" userId="5f674a4f-2a4a-4dd1-8c22-ed6c6a91a9a2" providerId="ADAL" clId="{EC941056-25AD-4642-8A8F-27B3908EC510}" dt="2021-05-11T14:42:29.379" v="10993" actId="478"/>
          <ac:spMkLst>
            <pc:docMk/>
            <pc:sldMk cId="3997184090" sldId="399"/>
            <ac:spMk id="2" creationId="{2CCA44F0-3C5E-4BF7-92FF-4C928B2A3F88}"/>
          </ac:spMkLst>
        </pc:spChg>
        <pc:spChg chg="del">
          <ac:chgData name="Jonathan D'Aloia" userId="5f674a4f-2a4a-4dd1-8c22-ed6c6a91a9a2" providerId="ADAL" clId="{EC941056-25AD-4642-8A8F-27B3908EC510}" dt="2021-05-11T14:42:31.606" v="10994" actId="478"/>
          <ac:spMkLst>
            <pc:docMk/>
            <pc:sldMk cId="3997184090" sldId="399"/>
            <ac:spMk id="3" creationId="{E631EA83-488A-43D5-803A-A6E12333B12B}"/>
          </ac:spMkLst>
        </pc:spChg>
        <pc:spChg chg="del">
          <ac:chgData name="Jonathan D'Aloia" userId="5f674a4f-2a4a-4dd1-8c22-ed6c6a91a9a2" providerId="ADAL" clId="{EC941056-25AD-4642-8A8F-27B3908EC510}" dt="2021-05-11T14:42:33.672" v="10995" actId="478"/>
          <ac:spMkLst>
            <pc:docMk/>
            <pc:sldMk cId="3997184090" sldId="399"/>
            <ac:spMk id="4" creationId="{6D6BB12A-DF0E-4279-B206-ABE1589720E3}"/>
          </ac:spMkLst>
        </pc:spChg>
        <pc:spChg chg="del">
          <ac:chgData name="Jonathan D'Aloia" userId="5f674a4f-2a4a-4dd1-8c22-ed6c6a91a9a2" providerId="ADAL" clId="{EC941056-25AD-4642-8A8F-27B3908EC510}" dt="2021-05-11T14:42:26.446" v="10991" actId="478"/>
          <ac:spMkLst>
            <pc:docMk/>
            <pc:sldMk cId="3997184090" sldId="399"/>
            <ac:spMk id="5" creationId="{53CE8487-AC7C-49D6-A6EC-FF42449C1F56}"/>
          </ac:spMkLst>
        </pc:spChg>
        <pc:spChg chg="add mod">
          <ac:chgData name="Jonathan D'Aloia" userId="5f674a4f-2a4a-4dd1-8c22-ed6c6a91a9a2" providerId="ADAL" clId="{EC941056-25AD-4642-8A8F-27B3908EC510}" dt="2021-05-11T15:42:26.436" v="11220" actId="1076"/>
          <ac:spMkLst>
            <pc:docMk/>
            <pc:sldMk cId="3997184090" sldId="399"/>
            <ac:spMk id="7" creationId="{4F29620B-0521-4326-AD59-3074F6B0E81C}"/>
          </ac:spMkLst>
        </pc:spChg>
        <pc:spChg chg="add mod">
          <ac:chgData name="Jonathan D'Aloia" userId="5f674a4f-2a4a-4dd1-8c22-ed6c6a91a9a2" providerId="ADAL" clId="{EC941056-25AD-4642-8A8F-27B3908EC510}" dt="2021-05-11T15:42:31.172" v="11221" actId="1076"/>
          <ac:spMkLst>
            <pc:docMk/>
            <pc:sldMk cId="3997184090" sldId="399"/>
            <ac:spMk id="14" creationId="{038EF651-F3FB-4DE3-9C7F-0D83188C699F}"/>
          </ac:spMkLst>
        </pc:spChg>
        <pc:spChg chg="add mod">
          <ac:chgData name="Jonathan D'Aloia" userId="5f674a4f-2a4a-4dd1-8c22-ed6c6a91a9a2" providerId="ADAL" clId="{EC941056-25AD-4642-8A8F-27B3908EC510}" dt="2021-05-11T15:42:33.822" v="11222" actId="1076"/>
          <ac:spMkLst>
            <pc:docMk/>
            <pc:sldMk cId="3997184090" sldId="399"/>
            <ac:spMk id="16" creationId="{50BDF870-688D-4CA6-9827-645B513A923C}"/>
          </ac:spMkLst>
        </pc:spChg>
        <pc:spChg chg="add mod">
          <ac:chgData name="Jonathan D'Aloia" userId="5f674a4f-2a4a-4dd1-8c22-ed6c6a91a9a2" providerId="ADAL" clId="{EC941056-25AD-4642-8A8F-27B3908EC510}" dt="2021-05-11T14:49:09.734" v="11058" actId="20577"/>
          <ac:spMkLst>
            <pc:docMk/>
            <pc:sldMk cId="3997184090" sldId="399"/>
            <ac:spMk id="25" creationId="{DB73A7DE-CD9E-4449-A6B1-693916A64A43}"/>
          </ac:spMkLst>
        </pc:spChg>
        <pc:spChg chg="add mod">
          <ac:chgData name="Jonathan D'Aloia" userId="5f674a4f-2a4a-4dd1-8c22-ed6c6a91a9a2" providerId="ADAL" clId="{EC941056-25AD-4642-8A8F-27B3908EC510}" dt="2021-05-11T15:42:07.672" v="11219" actId="1076"/>
          <ac:spMkLst>
            <pc:docMk/>
            <pc:sldMk cId="3997184090" sldId="399"/>
            <ac:spMk id="26" creationId="{DE466455-67FA-4D55-8BC8-40348DDDC34F}"/>
          </ac:spMkLst>
        </pc:spChg>
        <pc:spChg chg="add mod">
          <ac:chgData name="Jonathan D'Aloia" userId="5f674a4f-2a4a-4dd1-8c22-ed6c6a91a9a2" providerId="ADAL" clId="{EC941056-25AD-4642-8A8F-27B3908EC510}" dt="2021-05-11T15:36:02.506" v="11181" actId="1076"/>
          <ac:spMkLst>
            <pc:docMk/>
            <pc:sldMk cId="3997184090" sldId="399"/>
            <ac:spMk id="28" creationId="{EAC5C855-1AF0-4D45-85EB-664A022E5991}"/>
          </ac:spMkLst>
        </pc:spChg>
        <pc:spChg chg="add mod">
          <ac:chgData name="Jonathan D'Aloia" userId="5f674a4f-2a4a-4dd1-8c22-ed6c6a91a9a2" providerId="ADAL" clId="{EC941056-25AD-4642-8A8F-27B3908EC510}" dt="2021-05-11T15:34:02.610" v="11160" actId="20577"/>
          <ac:spMkLst>
            <pc:docMk/>
            <pc:sldMk cId="3997184090" sldId="399"/>
            <ac:spMk id="36" creationId="{82D2905E-7383-4E5D-B1B0-D9F62D551B52}"/>
          </ac:spMkLst>
        </pc:spChg>
        <pc:spChg chg="add mod">
          <ac:chgData name="Jonathan D'Aloia" userId="5f674a4f-2a4a-4dd1-8c22-ed6c6a91a9a2" providerId="ADAL" clId="{EC941056-25AD-4642-8A8F-27B3908EC510}" dt="2021-05-11T15:34:50.706" v="11174" actId="1076"/>
          <ac:spMkLst>
            <pc:docMk/>
            <pc:sldMk cId="3997184090" sldId="399"/>
            <ac:spMk id="37" creationId="{83A31791-D0B6-4B8E-9993-E5C9DA8AB575}"/>
          </ac:spMkLst>
        </pc:spChg>
        <pc:picChg chg="add mod">
          <ac:chgData name="Jonathan D'Aloia" userId="5f674a4f-2a4a-4dd1-8c22-ed6c6a91a9a2" providerId="ADAL" clId="{EC941056-25AD-4642-8A8F-27B3908EC510}" dt="2021-05-11T15:28:16.959" v="11085" actId="1076"/>
          <ac:picMkLst>
            <pc:docMk/>
            <pc:sldMk cId="3997184090" sldId="399"/>
            <ac:picMk id="6" creationId="{E39DB247-5477-4822-B22D-6C3EC52AE138}"/>
          </ac:picMkLst>
        </pc:picChg>
        <pc:picChg chg="add mod">
          <ac:chgData name="Jonathan D'Aloia" userId="5f674a4f-2a4a-4dd1-8c22-ed6c6a91a9a2" providerId="ADAL" clId="{EC941056-25AD-4642-8A8F-27B3908EC510}" dt="2021-05-11T14:44:09.907" v="11007" actId="1076"/>
          <ac:picMkLst>
            <pc:docMk/>
            <pc:sldMk cId="3997184090" sldId="399"/>
            <ac:picMk id="9" creationId="{D86FDFEF-FAC7-4F6F-9047-57E5F45A42E4}"/>
          </ac:picMkLst>
        </pc:picChg>
        <pc:picChg chg="add mod">
          <ac:chgData name="Jonathan D'Aloia" userId="5f674a4f-2a4a-4dd1-8c22-ed6c6a91a9a2" providerId="ADAL" clId="{EC941056-25AD-4642-8A8F-27B3908EC510}" dt="2021-05-11T15:40:56.950" v="11217" actId="1076"/>
          <ac:picMkLst>
            <pc:docMk/>
            <pc:sldMk cId="3997184090" sldId="399"/>
            <ac:picMk id="10" creationId="{1B61BCD8-A8F0-46EE-8429-A127E7BA7F56}"/>
          </ac:picMkLst>
        </pc:picChg>
        <pc:picChg chg="add mod">
          <ac:chgData name="Jonathan D'Aloia" userId="5f674a4f-2a4a-4dd1-8c22-ed6c6a91a9a2" providerId="ADAL" clId="{EC941056-25AD-4642-8A8F-27B3908EC510}" dt="2021-05-11T15:31:34.866" v="11121" actId="1076"/>
          <ac:picMkLst>
            <pc:docMk/>
            <pc:sldMk cId="3997184090" sldId="399"/>
            <ac:picMk id="12" creationId="{1B122B22-1F82-4230-ABC5-3A4DDBE6667D}"/>
          </ac:picMkLst>
        </pc:picChg>
        <pc:picChg chg="add mod">
          <ac:chgData name="Jonathan D'Aloia" userId="5f674a4f-2a4a-4dd1-8c22-ed6c6a91a9a2" providerId="ADAL" clId="{EC941056-25AD-4642-8A8F-27B3908EC510}" dt="2021-05-11T14:45:07.874" v="11017" actId="1076"/>
          <ac:picMkLst>
            <pc:docMk/>
            <pc:sldMk cId="3997184090" sldId="399"/>
            <ac:picMk id="13" creationId="{5DA0CB23-DC0E-412C-A085-CC7030AB4CDB}"/>
          </ac:picMkLst>
        </pc:picChg>
        <pc:picChg chg="add mod">
          <ac:chgData name="Jonathan D'Aloia" userId="5f674a4f-2a4a-4dd1-8c22-ed6c6a91a9a2" providerId="ADAL" clId="{EC941056-25AD-4642-8A8F-27B3908EC510}" dt="2021-05-11T14:45:02.183" v="11016" actId="1076"/>
          <ac:picMkLst>
            <pc:docMk/>
            <pc:sldMk cId="3997184090" sldId="399"/>
            <ac:picMk id="15" creationId="{F96D003E-9A5B-405B-95D3-250A7FD6A8C9}"/>
          </ac:picMkLst>
        </pc:picChg>
        <pc:picChg chg="add del mod">
          <ac:chgData name="Jonathan D'Aloia" userId="5f674a4f-2a4a-4dd1-8c22-ed6c6a91a9a2" providerId="ADAL" clId="{EC941056-25AD-4642-8A8F-27B3908EC510}" dt="2021-05-11T15:33:50.913" v="11143" actId="478"/>
          <ac:picMkLst>
            <pc:docMk/>
            <pc:sldMk cId="3997184090" sldId="399"/>
            <ac:picMk id="33" creationId="{3B7F4083-0B08-47A6-BF46-03B0F1B88953}"/>
          </ac:picMkLst>
        </pc:picChg>
        <pc:picChg chg="add mod">
          <ac:chgData name="Jonathan D'Aloia" userId="5f674a4f-2a4a-4dd1-8c22-ed6c6a91a9a2" providerId="ADAL" clId="{EC941056-25AD-4642-8A8F-27B3908EC510}" dt="2021-05-11T15:36:47.456" v="11183" actId="1076"/>
          <ac:picMkLst>
            <pc:docMk/>
            <pc:sldMk cId="3997184090" sldId="399"/>
            <ac:picMk id="38" creationId="{8E8CEE65-081A-4A33-8450-C06170EE65A5}"/>
          </ac:picMkLst>
        </pc:picChg>
        <pc:cxnChg chg="add mod">
          <ac:chgData name="Jonathan D'Aloia" userId="5f674a4f-2a4a-4dd1-8c22-ed6c6a91a9a2" providerId="ADAL" clId="{EC941056-25AD-4642-8A8F-27B3908EC510}" dt="2021-05-11T15:31:48.696" v="11127" actId="14100"/>
          <ac:cxnSpMkLst>
            <pc:docMk/>
            <pc:sldMk cId="3997184090" sldId="399"/>
            <ac:cxnSpMk id="17" creationId="{C46555A4-9049-4ACC-A420-3DF73D91ABC8}"/>
          </ac:cxnSpMkLst>
        </pc:cxnChg>
        <pc:cxnChg chg="add mod">
          <ac:chgData name="Jonathan D'Aloia" userId="5f674a4f-2a4a-4dd1-8c22-ed6c6a91a9a2" providerId="ADAL" clId="{EC941056-25AD-4642-8A8F-27B3908EC510}" dt="2021-05-11T15:42:03.705" v="11218" actId="1076"/>
          <ac:cxnSpMkLst>
            <pc:docMk/>
            <pc:sldMk cId="3997184090" sldId="399"/>
            <ac:cxnSpMk id="19" creationId="{B010B326-C2B0-494C-BFA8-36089B21BB4C}"/>
          </ac:cxnSpMkLst>
        </pc:cxnChg>
        <pc:cxnChg chg="add mod">
          <ac:chgData name="Jonathan D'Aloia" userId="5f674a4f-2a4a-4dd1-8c22-ed6c6a91a9a2" providerId="ADAL" clId="{EC941056-25AD-4642-8A8F-27B3908EC510}" dt="2021-05-11T15:28:06.851" v="11084" actId="14100"/>
          <ac:cxnSpMkLst>
            <pc:docMk/>
            <pc:sldMk cId="3997184090" sldId="399"/>
            <ac:cxnSpMk id="29" creationId="{697A47DD-DBDD-46B7-85B0-F40A2FBE276E}"/>
          </ac:cxnSpMkLst>
        </pc:cxnChg>
        <pc:cxnChg chg="add mod">
          <ac:chgData name="Jonathan D'Aloia" userId="5f674a4f-2a4a-4dd1-8c22-ed6c6a91a9a2" providerId="ADAL" clId="{EC941056-25AD-4642-8A8F-27B3908EC510}" dt="2021-05-11T15:39:32.520" v="11207" actId="14100"/>
          <ac:cxnSpMkLst>
            <pc:docMk/>
            <pc:sldMk cId="3997184090" sldId="399"/>
            <ac:cxnSpMk id="39" creationId="{1F2705C1-7D62-4575-ACEC-6A62589623F6}"/>
          </ac:cxnSpMkLst>
        </pc:cxnChg>
        <pc:cxnChg chg="add mod">
          <ac:chgData name="Jonathan D'Aloia" userId="5f674a4f-2a4a-4dd1-8c22-ed6c6a91a9a2" providerId="ADAL" clId="{EC941056-25AD-4642-8A8F-27B3908EC510}" dt="2021-05-11T15:40:11.731" v="11215" actId="14100"/>
          <ac:cxnSpMkLst>
            <pc:docMk/>
            <pc:sldMk cId="3997184090" sldId="399"/>
            <ac:cxnSpMk id="43" creationId="{3D2513FD-4E07-47EE-9BE7-1C008D82A667}"/>
          </ac:cxnSpMkLst>
        </pc:cxnChg>
        <pc:cxnChg chg="add del mod">
          <ac:chgData name="Jonathan D'Aloia" userId="5f674a4f-2a4a-4dd1-8c22-ed6c6a91a9a2" providerId="ADAL" clId="{EC941056-25AD-4642-8A8F-27B3908EC510}" dt="2021-05-11T15:39:43.442" v="11208" actId="478"/>
          <ac:cxnSpMkLst>
            <pc:docMk/>
            <pc:sldMk cId="3997184090" sldId="399"/>
            <ac:cxnSpMk id="53" creationId="{D7371C69-7DB2-483C-A339-5E3897C48B4A}"/>
          </ac:cxnSpMkLst>
        </pc:cxnChg>
        <pc:cxnChg chg="add mod">
          <ac:chgData name="Jonathan D'Aloia" userId="5f674a4f-2a4a-4dd1-8c22-ed6c6a91a9a2" providerId="ADAL" clId="{EC941056-25AD-4642-8A8F-27B3908EC510}" dt="2021-05-11T15:40:29.566" v="11216" actId="14100"/>
          <ac:cxnSpMkLst>
            <pc:docMk/>
            <pc:sldMk cId="3997184090" sldId="399"/>
            <ac:cxnSpMk id="58" creationId="{3D4BE871-D889-4506-9B39-1D7EDE8CF42E}"/>
          </ac:cxnSpMkLst>
        </pc:cxnChg>
      </pc:sldChg>
      <pc:sldChg chg="modSp add mod">
        <pc:chgData name="Jonathan D'Aloia" userId="5f674a4f-2a4a-4dd1-8c22-ed6c6a91a9a2" providerId="ADAL" clId="{EC941056-25AD-4642-8A8F-27B3908EC510}" dt="2021-05-11T15:54:39.186" v="11739" actId="6549"/>
        <pc:sldMkLst>
          <pc:docMk/>
          <pc:sldMk cId="3256761621" sldId="400"/>
        </pc:sldMkLst>
        <pc:spChg chg="mod">
          <ac:chgData name="Jonathan D'Aloia" userId="5f674a4f-2a4a-4dd1-8c22-ed6c6a91a9a2" providerId="ADAL" clId="{EC941056-25AD-4642-8A8F-27B3908EC510}" dt="2021-05-11T15:54:39.186" v="11739" actId="6549"/>
          <ac:spMkLst>
            <pc:docMk/>
            <pc:sldMk cId="3256761621" sldId="400"/>
            <ac:spMk id="16" creationId="{35124F25-43F0-452C-8B46-CFA1AB583914}"/>
          </ac:spMkLst>
        </pc:spChg>
      </pc:sldChg>
      <pc:sldChg chg="delSp new del mod">
        <pc:chgData name="Jonathan D'Aloia" userId="5f674a4f-2a4a-4dd1-8c22-ed6c6a91a9a2" providerId="ADAL" clId="{EC941056-25AD-4642-8A8F-27B3908EC510}" dt="2021-05-11T17:00:49.360" v="12169" actId="47"/>
        <pc:sldMkLst>
          <pc:docMk/>
          <pc:sldMk cId="70114928" sldId="401"/>
        </pc:sldMkLst>
        <pc:spChg chg="del">
          <ac:chgData name="Jonathan D'Aloia" userId="5f674a4f-2a4a-4dd1-8c22-ed6c6a91a9a2" providerId="ADAL" clId="{EC941056-25AD-4642-8A8F-27B3908EC510}" dt="2021-05-11T15:58:53.136" v="11741" actId="478"/>
          <ac:spMkLst>
            <pc:docMk/>
            <pc:sldMk cId="70114928" sldId="401"/>
            <ac:spMk id="2" creationId="{C3E5FF9B-1072-4236-8707-1486086E52D2}"/>
          </ac:spMkLst>
        </pc:spChg>
        <pc:spChg chg="del">
          <ac:chgData name="Jonathan D'Aloia" userId="5f674a4f-2a4a-4dd1-8c22-ed6c6a91a9a2" providerId="ADAL" clId="{EC941056-25AD-4642-8A8F-27B3908EC510}" dt="2021-05-11T15:58:54.134" v="11742" actId="478"/>
          <ac:spMkLst>
            <pc:docMk/>
            <pc:sldMk cId="70114928" sldId="401"/>
            <ac:spMk id="3" creationId="{65FC1501-F3CC-45A0-8C7C-9367691A0D06}"/>
          </ac:spMkLst>
        </pc:spChg>
        <pc:spChg chg="del">
          <ac:chgData name="Jonathan D'Aloia" userId="5f674a4f-2a4a-4dd1-8c22-ed6c6a91a9a2" providerId="ADAL" clId="{EC941056-25AD-4642-8A8F-27B3908EC510}" dt="2021-05-11T15:58:55.117" v="11743" actId="478"/>
          <ac:spMkLst>
            <pc:docMk/>
            <pc:sldMk cId="70114928" sldId="401"/>
            <ac:spMk id="4" creationId="{A78EEA7D-3825-4B8A-8098-5E3120706744}"/>
          </ac:spMkLst>
        </pc:spChg>
      </pc:sldChg>
      <pc:sldChg chg="addSp delSp modSp add mod">
        <pc:chgData name="Jonathan D'Aloia" userId="5f674a4f-2a4a-4dd1-8c22-ed6c6a91a9a2" providerId="ADAL" clId="{EC941056-25AD-4642-8A8F-27B3908EC510}" dt="2021-05-11T17:00:43.423" v="12168" actId="1076"/>
        <pc:sldMkLst>
          <pc:docMk/>
          <pc:sldMk cId="2721665597" sldId="402"/>
        </pc:sldMkLst>
        <pc:spChg chg="mod">
          <ac:chgData name="Jonathan D'Aloia" userId="5f674a4f-2a4a-4dd1-8c22-ed6c6a91a9a2" providerId="ADAL" clId="{EC941056-25AD-4642-8A8F-27B3908EC510}" dt="2021-05-11T15:59:26.878" v="11747" actId="14100"/>
          <ac:spMkLst>
            <pc:docMk/>
            <pc:sldMk cId="2721665597" sldId="402"/>
            <ac:spMk id="10" creationId="{19FBED0E-FE82-451F-B9CB-F81456C57732}"/>
          </ac:spMkLst>
        </pc:spChg>
        <pc:spChg chg="mod">
          <ac:chgData name="Jonathan D'Aloia" userId="5f674a4f-2a4a-4dd1-8c22-ed6c6a91a9a2" providerId="ADAL" clId="{EC941056-25AD-4642-8A8F-27B3908EC510}" dt="2021-05-11T16:01:12.235" v="11831" actId="1076"/>
          <ac:spMkLst>
            <pc:docMk/>
            <pc:sldMk cId="2721665597" sldId="402"/>
            <ac:spMk id="12" creationId="{D84CF83B-6EE1-4970-8375-F73D69C72FD6}"/>
          </ac:spMkLst>
        </pc:spChg>
        <pc:spChg chg="del">
          <ac:chgData name="Jonathan D'Aloia" userId="5f674a4f-2a4a-4dd1-8c22-ed6c6a91a9a2" providerId="ADAL" clId="{EC941056-25AD-4642-8A8F-27B3908EC510}" dt="2021-05-11T16:00:11.519" v="11825" actId="478"/>
          <ac:spMkLst>
            <pc:docMk/>
            <pc:sldMk cId="2721665597" sldId="402"/>
            <ac:spMk id="16" creationId="{F2E5602C-C02A-42C7-942D-13E6083C0D45}"/>
          </ac:spMkLst>
        </pc:spChg>
        <pc:spChg chg="del">
          <ac:chgData name="Jonathan D'Aloia" userId="5f674a4f-2a4a-4dd1-8c22-ed6c6a91a9a2" providerId="ADAL" clId="{EC941056-25AD-4642-8A8F-27B3908EC510}" dt="2021-05-11T16:00:06.778" v="11823" actId="478"/>
          <ac:spMkLst>
            <pc:docMk/>
            <pc:sldMk cId="2721665597" sldId="402"/>
            <ac:spMk id="18" creationId="{C98CD279-8AA4-485E-A147-5FFFF2D8846F}"/>
          </ac:spMkLst>
        </pc:spChg>
        <pc:spChg chg="del">
          <ac:chgData name="Jonathan D'Aloia" userId="5f674a4f-2a4a-4dd1-8c22-ed6c6a91a9a2" providerId="ADAL" clId="{EC941056-25AD-4642-8A8F-27B3908EC510}" dt="2021-05-11T15:59:34.766" v="11748" actId="478"/>
          <ac:spMkLst>
            <pc:docMk/>
            <pc:sldMk cId="2721665597" sldId="402"/>
            <ac:spMk id="19" creationId="{4DAF0FE9-7B87-4D2A-8BF3-8008AEDB7D1B}"/>
          </ac:spMkLst>
        </pc:spChg>
        <pc:spChg chg="del">
          <ac:chgData name="Jonathan D'Aloia" userId="5f674a4f-2a4a-4dd1-8c22-ed6c6a91a9a2" providerId="ADAL" clId="{EC941056-25AD-4642-8A8F-27B3908EC510}" dt="2021-05-11T16:00:08.751" v="11824" actId="478"/>
          <ac:spMkLst>
            <pc:docMk/>
            <pc:sldMk cId="2721665597" sldId="402"/>
            <ac:spMk id="21" creationId="{E5C1E316-FAFB-4CF3-BE55-20B077879721}"/>
          </ac:spMkLst>
        </pc:spChg>
        <pc:spChg chg="add mod">
          <ac:chgData name="Jonathan D'Aloia" userId="5f674a4f-2a4a-4dd1-8c22-ed6c6a91a9a2" providerId="ADAL" clId="{EC941056-25AD-4642-8A8F-27B3908EC510}" dt="2021-05-11T16:47:53.357" v="12002" actId="164"/>
          <ac:spMkLst>
            <pc:docMk/>
            <pc:sldMk cId="2721665597" sldId="402"/>
            <ac:spMk id="22" creationId="{6B52D213-A347-4A95-A1AF-DD2BE9511379}"/>
          </ac:spMkLst>
        </pc:spChg>
        <pc:spChg chg="add mod">
          <ac:chgData name="Jonathan D'Aloia" userId="5f674a4f-2a4a-4dd1-8c22-ed6c6a91a9a2" providerId="ADAL" clId="{EC941056-25AD-4642-8A8F-27B3908EC510}" dt="2021-05-11T16:47:53.357" v="12002" actId="164"/>
          <ac:spMkLst>
            <pc:docMk/>
            <pc:sldMk cId="2721665597" sldId="402"/>
            <ac:spMk id="23" creationId="{9433FBA9-13B8-4415-BBEF-A1F6B58C9F0A}"/>
          </ac:spMkLst>
        </pc:spChg>
        <pc:spChg chg="add del mod">
          <ac:chgData name="Jonathan D'Aloia" userId="5f674a4f-2a4a-4dd1-8c22-ed6c6a91a9a2" providerId="ADAL" clId="{EC941056-25AD-4642-8A8F-27B3908EC510}" dt="2021-05-11T17:00:43.423" v="12168" actId="1076"/>
          <ac:spMkLst>
            <pc:docMk/>
            <pc:sldMk cId="2721665597" sldId="402"/>
            <ac:spMk id="24" creationId="{8FF1DDAA-CD4C-4653-BE81-316C786D3D4C}"/>
          </ac:spMkLst>
        </pc:spChg>
        <pc:grpChg chg="add mod">
          <ac:chgData name="Jonathan D'Aloia" userId="5f674a4f-2a4a-4dd1-8c22-ed6c6a91a9a2" providerId="ADAL" clId="{EC941056-25AD-4642-8A8F-27B3908EC510}" dt="2021-05-11T16:48:31.587" v="12006" actId="1076"/>
          <ac:grpSpMkLst>
            <pc:docMk/>
            <pc:sldMk cId="2721665597" sldId="402"/>
            <ac:grpSpMk id="4" creationId="{D6A4FAA9-CFAC-4AA2-AD3A-44557112C8F0}"/>
          </ac:grpSpMkLst>
        </pc:grpChg>
        <pc:picChg chg="add mod modCrop">
          <ac:chgData name="Jonathan D'Aloia" userId="5f674a4f-2a4a-4dd1-8c22-ed6c6a91a9a2" providerId="ADAL" clId="{EC941056-25AD-4642-8A8F-27B3908EC510}" dt="2021-05-11T16:47:53.357" v="12002" actId="164"/>
          <ac:picMkLst>
            <pc:docMk/>
            <pc:sldMk cId="2721665597" sldId="402"/>
            <ac:picMk id="3" creationId="{AFAE47D4-0C84-4762-B5A6-E09EDC09F61B}"/>
          </ac:picMkLst>
        </pc:picChg>
        <pc:picChg chg="del">
          <ac:chgData name="Jonathan D'Aloia" userId="5f674a4f-2a4a-4dd1-8c22-ed6c6a91a9a2" providerId="ADAL" clId="{EC941056-25AD-4642-8A8F-27B3908EC510}" dt="2021-05-11T16:00:02.946" v="11822" actId="478"/>
          <ac:picMkLst>
            <pc:docMk/>
            <pc:sldMk cId="2721665597" sldId="402"/>
            <ac:picMk id="13" creationId="{3F74A3BF-1256-4328-A70D-EE0F27BC781A}"/>
          </ac:picMkLst>
        </pc:picChg>
        <pc:picChg chg="mod">
          <ac:chgData name="Jonathan D'Aloia" userId="5f674a4f-2a4a-4dd1-8c22-ed6c6a91a9a2" providerId="ADAL" clId="{EC941056-25AD-4642-8A8F-27B3908EC510}" dt="2021-05-11T16:01:20.023" v="11834" actId="688"/>
          <ac:picMkLst>
            <pc:docMk/>
            <pc:sldMk cId="2721665597" sldId="402"/>
            <ac:picMk id="15" creationId="{B72FB423-918E-4AA6-A51E-31B8EA81E6B8}"/>
          </ac:picMkLst>
        </pc:picChg>
        <pc:picChg chg="del">
          <ac:chgData name="Jonathan D'Aloia" userId="5f674a4f-2a4a-4dd1-8c22-ed6c6a91a9a2" providerId="ADAL" clId="{EC941056-25AD-4642-8A8F-27B3908EC510}" dt="2021-05-11T16:00:13.353" v="11826" actId="478"/>
          <ac:picMkLst>
            <pc:docMk/>
            <pc:sldMk cId="2721665597" sldId="402"/>
            <ac:picMk id="17" creationId="{5A198C2B-039C-44F0-8516-2C312385177A}"/>
          </ac:picMkLst>
        </pc:picChg>
        <pc:picChg chg="mod">
          <ac:chgData name="Jonathan D'Aloia" userId="5f674a4f-2a4a-4dd1-8c22-ed6c6a91a9a2" providerId="ADAL" clId="{EC941056-25AD-4642-8A8F-27B3908EC510}" dt="2021-05-11T16:48:49.931" v="12009" actId="1076"/>
          <ac:picMkLst>
            <pc:docMk/>
            <pc:sldMk cId="2721665597" sldId="402"/>
            <ac:picMk id="20" creationId="{0B6017DB-B99C-4F4A-9C7B-2AF7475C3326}"/>
          </ac:picMkLst>
        </pc:picChg>
      </pc:sldChg>
      <pc:sldChg chg="addSp delSp modSp new add del mod">
        <pc:chgData name="Jonathan D'Aloia" userId="5f674a4f-2a4a-4dd1-8c22-ed6c6a91a9a2" providerId="ADAL" clId="{EC941056-25AD-4642-8A8F-27B3908EC510}" dt="2021-05-18T16:40:41.781" v="14383" actId="478"/>
        <pc:sldMkLst>
          <pc:docMk/>
          <pc:sldMk cId="1564827243" sldId="403"/>
        </pc:sldMkLst>
        <pc:spChg chg="del">
          <ac:chgData name="Jonathan D'Aloia" userId="5f674a4f-2a4a-4dd1-8c22-ed6c6a91a9a2" providerId="ADAL" clId="{EC941056-25AD-4642-8A8F-27B3908EC510}" dt="2021-05-11T17:03:39.167" v="12174" actId="478"/>
          <ac:spMkLst>
            <pc:docMk/>
            <pc:sldMk cId="1564827243" sldId="403"/>
            <ac:spMk id="2" creationId="{C8BF3632-9269-4955-91D3-6094F36B9EBE}"/>
          </ac:spMkLst>
        </pc:spChg>
        <pc:spChg chg="del">
          <ac:chgData name="Jonathan D'Aloia" userId="5f674a4f-2a4a-4dd1-8c22-ed6c6a91a9a2" providerId="ADAL" clId="{EC941056-25AD-4642-8A8F-27B3908EC510}" dt="2021-05-11T17:03:40.060" v="12175" actId="478"/>
          <ac:spMkLst>
            <pc:docMk/>
            <pc:sldMk cId="1564827243" sldId="403"/>
            <ac:spMk id="3" creationId="{7D56C15A-E7D4-465B-9752-D50FE4019137}"/>
          </ac:spMkLst>
        </pc:spChg>
        <pc:spChg chg="del">
          <ac:chgData name="Jonathan D'Aloia" userId="5f674a4f-2a4a-4dd1-8c22-ed6c6a91a9a2" providerId="ADAL" clId="{EC941056-25AD-4642-8A8F-27B3908EC510}" dt="2021-05-11T17:03:40.754" v="12176" actId="478"/>
          <ac:spMkLst>
            <pc:docMk/>
            <pc:sldMk cId="1564827243" sldId="403"/>
            <ac:spMk id="4" creationId="{8500F5B3-CBCE-4EF6-B429-994D63689731}"/>
          </ac:spMkLst>
        </pc:spChg>
        <pc:spChg chg="del">
          <ac:chgData name="Jonathan D'Aloia" userId="5f674a4f-2a4a-4dd1-8c22-ed6c6a91a9a2" providerId="ADAL" clId="{EC941056-25AD-4642-8A8F-27B3908EC510}" dt="2021-05-11T17:03:37.973" v="12173" actId="478"/>
          <ac:spMkLst>
            <pc:docMk/>
            <pc:sldMk cId="1564827243" sldId="403"/>
            <ac:spMk id="5" creationId="{386882E9-40C7-4481-8A01-9429D214E8C7}"/>
          </ac:spMkLst>
        </pc:spChg>
        <pc:spChg chg="add mod">
          <ac:chgData name="Jonathan D'Aloia" userId="5f674a4f-2a4a-4dd1-8c22-ed6c6a91a9a2" providerId="ADAL" clId="{EC941056-25AD-4642-8A8F-27B3908EC510}" dt="2021-05-11T17:12:01.797" v="12182" actId="1076"/>
          <ac:spMkLst>
            <pc:docMk/>
            <pc:sldMk cId="1564827243" sldId="403"/>
            <ac:spMk id="7" creationId="{76AFB93F-A51C-4CB8-BCB6-2D20C7BA0FAB}"/>
          </ac:spMkLst>
        </pc:spChg>
        <pc:spChg chg="add mod">
          <ac:chgData name="Jonathan D'Aloia" userId="5f674a4f-2a4a-4dd1-8c22-ed6c6a91a9a2" providerId="ADAL" clId="{EC941056-25AD-4642-8A8F-27B3908EC510}" dt="2021-05-11T17:12:29.662" v="12188" actId="1076"/>
          <ac:spMkLst>
            <pc:docMk/>
            <pc:sldMk cId="1564827243" sldId="403"/>
            <ac:spMk id="8" creationId="{8592F703-1B15-4EF5-AFD5-06CEC6A17CA7}"/>
          </ac:spMkLst>
        </pc:spChg>
        <pc:spChg chg="add mod">
          <ac:chgData name="Jonathan D'Aloia" userId="5f674a4f-2a4a-4dd1-8c22-ed6c6a91a9a2" providerId="ADAL" clId="{EC941056-25AD-4642-8A8F-27B3908EC510}" dt="2021-05-11T17:13:32.513" v="12200" actId="14100"/>
          <ac:spMkLst>
            <pc:docMk/>
            <pc:sldMk cId="1564827243" sldId="403"/>
            <ac:spMk id="12" creationId="{CB445EB0-351A-4DB4-8056-4F0664B2CACA}"/>
          </ac:spMkLst>
        </pc:spChg>
        <pc:spChg chg="add del mod">
          <ac:chgData name="Jonathan D'Aloia" userId="5f674a4f-2a4a-4dd1-8c22-ed6c6a91a9a2" providerId="ADAL" clId="{EC941056-25AD-4642-8A8F-27B3908EC510}" dt="2021-05-11T17:15:16.284" v="12207" actId="478"/>
          <ac:spMkLst>
            <pc:docMk/>
            <pc:sldMk cId="1564827243" sldId="403"/>
            <ac:spMk id="13" creationId="{4D92EC55-8EAF-4AFE-8064-87E2F0FFE039}"/>
          </ac:spMkLst>
        </pc:spChg>
        <pc:spChg chg="add mod">
          <ac:chgData name="Jonathan D'Aloia" userId="5f674a4f-2a4a-4dd1-8c22-ed6c6a91a9a2" providerId="ADAL" clId="{EC941056-25AD-4642-8A8F-27B3908EC510}" dt="2021-05-11T17:15:56.711" v="12210" actId="1076"/>
          <ac:spMkLst>
            <pc:docMk/>
            <pc:sldMk cId="1564827243" sldId="403"/>
            <ac:spMk id="16" creationId="{DFF35379-A6C0-405F-AB07-F34234DCF638}"/>
          </ac:spMkLst>
        </pc:spChg>
        <pc:spChg chg="add mod">
          <ac:chgData name="Jonathan D'Aloia" userId="5f674a4f-2a4a-4dd1-8c22-ed6c6a91a9a2" providerId="ADAL" clId="{EC941056-25AD-4642-8A8F-27B3908EC510}" dt="2021-05-11T17:32:27.059" v="12355" actId="1076"/>
          <ac:spMkLst>
            <pc:docMk/>
            <pc:sldMk cId="1564827243" sldId="403"/>
            <ac:spMk id="75" creationId="{6C8B3A79-7398-4961-ADA0-AC279160C98F}"/>
          </ac:spMkLst>
        </pc:spChg>
        <pc:spChg chg="add mod">
          <ac:chgData name="Jonathan D'Aloia" userId="5f674a4f-2a4a-4dd1-8c22-ed6c6a91a9a2" providerId="ADAL" clId="{EC941056-25AD-4642-8A8F-27B3908EC510}" dt="2021-05-11T17:33:01.088" v="12366" actId="1076"/>
          <ac:spMkLst>
            <pc:docMk/>
            <pc:sldMk cId="1564827243" sldId="403"/>
            <ac:spMk id="76" creationId="{9AF8B301-88A2-42CC-BA98-18EA36C37741}"/>
          </ac:spMkLst>
        </pc:spChg>
        <pc:spChg chg="add mod">
          <ac:chgData name="Jonathan D'Aloia" userId="5f674a4f-2a4a-4dd1-8c22-ed6c6a91a9a2" providerId="ADAL" clId="{EC941056-25AD-4642-8A8F-27B3908EC510}" dt="2021-05-11T17:35:19.414" v="12381" actId="122"/>
          <ac:spMkLst>
            <pc:docMk/>
            <pc:sldMk cId="1564827243" sldId="403"/>
            <ac:spMk id="77" creationId="{35612C39-68B8-4309-9AA7-0C188B434043}"/>
          </ac:spMkLst>
        </pc:spChg>
        <pc:spChg chg="add mod">
          <ac:chgData name="Jonathan D'Aloia" userId="5f674a4f-2a4a-4dd1-8c22-ed6c6a91a9a2" providerId="ADAL" clId="{EC941056-25AD-4642-8A8F-27B3908EC510}" dt="2021-05-11T17:36:17.989" v="12390" actId="20577"/>
          <ac:spMkLst>
            <pc:docMk/>
            <pc:sldMk cId="1564827243" sldId="403"/>
            <ac:spMk id="78" creationId="{6DC761F1-829B-44F2-8752-324ABFE354AC}"/>
          </ac:spMkLst>
        </pc:spChg>
        <pc:spChg chg="add mod">
          <ac:chgData name="Jonathan D'Aloia" userId="5f674a4f-2a4a-4dd1-8c22-ed6c6a91a9a2" providerId="ADAL" clId="{EC941056-25AD-4642-8A8F-27B3908EC510}" dt="2021-05-12T18:14:43.932" v="12471" actId="1076"/>
          <ac:spMkLst>
            <pc:docMk/>
            <pc:sldMk cId="1564827243" sldId="403"/>
            <ac:spMk id="81" creationId="{C2A294E4-7AFB-4BCF-9ACC-4A29C9B1F4B8}"/>
          </ac:spMkLst>
        </pc:spChg>
        <pc:spChg chg="add mod">
          <ac:chgData name="Jonathan D'Aloia" userId="5f674a4f-2a4a-4dd1-8c22-ed6c6a91a9a2" providerId="ADAL" clId="{EC941056-25AD-4642-8A8F-27B3908EC510}" dt="2021-05-12T18:14:55.540" v="12484" actId="20577"/>
          <ac:spMkLst>
            <pc:docMk/>
            <pc:sldMk cId="1564827243" sldId="403"/>
            <ac:spMk id="82" creationId="{72783D75-E936-477F-87F1-AFFDB4DB947D}"/>
          </ac:spMkLst>
        </pc:spChg>
        <pc:spChg chg="add mod">
          <ac:chgData name="Jonathan D'Aloia" userId="5f674a4f-2a4a-4dd1-8c22-ed6c6a91a9a2" providerId="ADAL" clId="{EC941056-25AD-4642-8A8F-27B3908EC510}" dt="2021-05-12T18:15:16.022" v="12503" actId="20577"/>
          <ac:spMkLst>
            <pc:docMk/>
            <pc:sldMk cId="1564827243" sldId="403"/>
            <ac:spMk id="83" creationId="{A60DF0A5-7BFB-481C-90E2-BA916212CCC8}"/>
          </ac:spMkLst>
        </pc:spChg>
        <pc:spChg chg="add del mod">
          <ac:chgData name="Jonathan D'Aloia" userId="5f674a4f-2a4a-4dd1-8c22-ed6c6a91a9a2" providerId="ADAL" clId="{EC941056-25AD-4642-8A8F-27B3908EC510}" dt="2021-05-18T16:40:41.781" v="14383" actId="478"/>
          <ac:spMkLst>
            <pc:docMk/>
            <pc:sldMk cId="1564827243" sldId="403"/>
            <ac:spMk id="84" creationId="{0113CB5A-CDBE-4D53-AF62-43440A702F5B}"/>
          </ac:spMkLst>
        </pc:spChg>
        <pc:spChg chg="add del mod">
          <ac:chgData name="Jonathan D'Aloia" userId="5f674a4f-2a4a-4dd1-8c22-ed6c6a91a9a2" providerId="ADAL" clId="{EC941056-25AD-4642-8A8F-27B3908EC510}" dt="2021-05-18T16:40:39.162" v="14382" actId="478"/>
          <ac:spMkLst>
            <pc:docMk/>
            <pc:sldMk cId="1564827243" sldId="403"/>
            <ac:spMk id="85" creationId="{B5F57C6E-4779-418B-9DF1-1DF3985221FF}"/>
          </ac:spMkLst>
        </pc:spChg>
        <pc:spChg chg="add mod">
          <ac:chgData name="Jonathan D'Aloia" userId="5f674a4f-2a4a-4dd1-8c22-ed6c6a91a9a2" providerId="ADAL" clId="{EC941056-25AD-4642-8A8F-27B3908EC510}" dt="2021-05-12T18:17:06.774" v="12547" actId="20577"/>
          <ac:spMkLst>
            <pc:docMk/>
            <pc:sldMk cId="1564827243" sldId="403"/>
            <ac:spMk id="86" creationId="{B4729027-8645-4E64-9605-66CF250374D5}"/>
          </ac:spMkLst>
        </pc:spChg>
        <pc:spChg chg="add del mod">
          <ac:chgData name="Jonathan D'Aloia" userId="5f674a4f-2a4a-4dd1-8c22-ed6c6a91a9a2" providerId="ADAL" clId="{EC941056-25AD-4642-8A8F-27B3908EC510}" dt="2021-05-12T18:16:28.539" v="12524" actId="478"/>
          <ac:spMkLst>
            <pc:docMk/>
            <pc:sldMk cId="1564827243" sldId="403"/>
            <ac:spMk id="88" creationId="{3E589978-8EE5-43D6-9E38-FD9D0C18AA79}"/>
          </ac:spMkLst>
        </pc:spChg>
        <pc:spChg chg="add del mod">
          <ac:chgData name="Jonathan D'Aloia" userId="5f674a4f-2a4a-4dd1-8c22-ed6c6a91a9a2" providerId="ADAL" clId="{EC941056-25AD-4642-8A8F-27B3908EC510}" dt="2021-05-12T18:16:26.660" v="12522" actId="478"/>
          <ac:spMkLst>
            <pc:docMk/>
            <pc:sldMk cId="1564827243" sldId="403"/>
            <ac:spMk id="89" creationId="{A8CC9CF8-7DFF-4A67-A4E9-84189B2CE76A}"/>
          </ac:spMkLst>
        </pc:spChg>
        <pc:spChg chg="add del mod">
          <ac:chgData name="Jonathan D'Aloia" userId="5f674a4f-2a4a-4dd1-8c22-ed6c6a91a9a2" providerId="ADAL" clId="{EC941056-25AD-4642-8A8F-27B3908EC510}" dt="2021-05-12T18:16:44.375" v="12531" actId="478"/>
          <ac:spMkLst>
            <pc:docMk/>
            <pc:sldMk cId="1564827243" sldId="403"/>
            <ac:spMk id="90" creationId="{EDD010B2-F283-44C8-A08B-93BA45032213}"/>
          </ac:spMkLst>
        </pc:spChg>
        <pc:spChg chg="add del mod">
          <ac:chgData name="Jonathan D'Aloia" userId="5f674a4f-2a4a-4dd1-8c22-ed6c6a91a9a2" providerId="ADAL" clId="{EC941056-25AD-4642-8A8F-27B3908EC510}" dt="2021-05-12T18:16:45.891" v="12532" actId="478"/>
          <ac:spMkLst>
            <pc:docMk/>
            <pc:sldMk cId="1564827243" sldId="403"/>
            <ac:spMk id="91" creationId="{497540C9-51D9-4A44-B7C0-4393BD59F80C}"/>
          </ac:spMkLst>
        </pc:spChg>
        <pc:spChg chg="add mod">
          <ac:chgData name="Jonathan D'Aloia" userId="5f674a4f-2a4a-4dd1-8c22-ed6c6a91a9a2" providerId="ADAL" clId="{EC941056-25AD-4642-8A8F-27B3908EC510}" dt="2021-05-12T18:16:49.233" v="12533" actId="1076"/>
          <ac:spMkLst>
            <pc:docMk/>
            <pc:sldMk cId="1564827243" sldId="403"/>
            <ac:spMk id="92" creationId="{212ECA6D-D793-4A1E-B447-5EEC26C11FFC}"/>
          </ac:spMkLst>
        </pc:spChg>
        <pc:spChg chg="add mod">
          <ac:chgData name="Jonathan D'Aloia" userId="5f674a4f-2a4a-4dd1-8c22-ed6c6a91a9a2" providerId="ADAL" clId="{EC941056-25AD-4642-8A8F-27B3908EC510}" dt="2021-05-12T18:17:13.579" v="12548" actId="1076"/>
          <ac:spMkLst>
            <pc:docMk/>
            <pc:sldMk cId="1564827243" sldId="403"/>
            <ac:spMk id="93" creationId="{E2F5FBC5-07D0-4611-95D7-F3463C78C5B8}"/>
          </ac:spMkLst>
        </pc:spChg>
        <pc:picChg chg="add mod">
          <ac:chgData name="Jonathan D'Aloia" userId="5f674a4f-2a4a-4dd1-8c22-ed6c6a91a9a2" providerId="ADAL" clId="{EC941056-25AD-4642-8A8F-27B3908EC510}" dt="2021-05-11T17:13:15.297" v="12194" actId="14100"/>
          <ac:picMkLst>
            <pc:docMk/>
            <pc:sldMk cId="1564827243" sldId="403"/>
            <ac:picMk id="6" creationId="{714127B7-21A6-4D0B-B3A7-A0A9E3F2BB8E}"/>
          </ac:picMkLst>
        </pc:picChg>
        <pc:picChg chg="add mod">
          <ac:chgData name="Jonathan D'Aloia" userId="5f674a4f-2a4a-4dd1-8c22-ed6c6a91a9a2" providerId="ADAL" clId="{EC941056-25AD-4642-8A8F-27B3908EC510}" dt="2021-05-11T17:16:06.078" v="12214" actId="1076"/>
          <ac:picMkLst>
            <pc:docMk/>
            <pc:sldMk cId="1564827243" sldId="403"/>
            <ac:picMk id="15" creationId="{95AB8000-2D26-4646-B8C2-70C6C7A29905}"/>
          </ac:picMkLst>
        </pc:picChg>
        <pc:picChg chg="add mod">
          <ac:chgData name="Jonathan D'Aloia" userId="5f674a4f-2a4a-4dd1-8c22-ed6c6a91a9a2" providerId="ADAL" clId="{EC941056-25AD-4642-8A8F-27B3908EC510}" dt="2021-05-11T17:21:17.427" v="12241" actId="1076"/>
          <ac:picMkLst>
            <pc:docMk/>
            <pc:sldMk cId="1564827243" sldId="403"/>
            <ac:picMk id="30" creationId="{CA140A51-643E-4C8C-B715-D116905695CD}"/>
          </ac:picMkLst>
        </pc:picChg>
        <pc:picChg chg="add mod">
          <ac:chgData name="Jonathan D'Aloia" userId="5f674a4f-2a4a-4dd1-8c22-ed6c6a91a9a2" providerId="ADAL" clId="{EC941056-25AD-4642-8A8F-27B3908EC510}" dt="2021-05-11T17:23:14.786" v="12249" actId="1076"/>
          <ac:picMkLst>
            <pc:docMk/>
            <pc:sldMk cId="1564827243" sldId="403"/>
            <ac:picMk id="32" creationId="{6E78C1A1-04C6-4A83-A2A0-11609DF0C065}"/>
          </ac:picMkLst>
        </pc:picChg>
        <pc:picChg chg="add mod">
          <ac:chgData name="Jonathan D'Aloia" userId="5f674a4f-2a4a-4dd1-8c22-ed6c6a91a9a2" providerId="ADAL" clId="{EC941056-25AD-4642-8A8F-27B3908EC510}" dt="2021-05-11T17:23:41.908" v="12253" actId="1076"/>
          <ac:picMkLst>
            <pc:docMk/>
            <pc:sldMk cId="1564827243" sldId="403"/>
            <ac:picMk id="33" creationId="{4B54C6D2-BDA1-4A27-A5B1-AABF146F27CC}"/>
          </ac:picMkLst>
        </pc:picChg>
        <pc:picChg chg="add mod">
          <ac:chgData name="Jonathan D'Aloia" userId="5f674a4f-2a4a-4dd1-8c22-ed6c6a91a9a2" providerId="ADAL" clId="{EC941056-25AD-4642-8A8F-27B3908EC510}" dt="2021-05-11T17:25:29.845" v="12255" actId="1076"/>
          <ac:picMkLst>
            <pc:docMk/>
            <pc:sldMk cId="1564827243" sldId="403"/>
            <ac:picMk id="34" creationId="{9B260F61-D0E1-4F6D-B6F6-B655B96915AC}"/>
          </ac:picMkLst>
        </pc:picChg>
        <pc:picChg chg="add mod">
          <ac:chgData name="Jonathan D'Aloia" userId="5f674a4f-2a4a-4dd1-8c22-ed6c6a91a9a2" providerId="ADAL" clId="{EC941056-25AD-4642-8A8F-27B3908EC510}" dt="2021-05-11T17:25:37.230" v="12259" actId="1076"/>
          <ac:picMkLst>
            <pc:docMk/>
            <pc:sldMk cId="1564827243" sldId="403"/>
            <ac:picMk id="35" creationId="{E9CA9670-BAB8-434F-BBCD-DED376E85CAB}"/>
          </ac:picMkLst>
        </pc:picChg>
        <pc:picChg chg="add mod">
          <ac:chgData name="Jonathan D'Aloia" userId="5f674a4f-2a4a-4dd1-8c22-ed6c6a91a9a2" providerId="ADAL" clId="{EC941056-25AD-4642-8A8F-27B3908EC510}" dt="2021-05-12T18:15:42.033" v="12512" actId="1076"/>
          <ac:picMkLst>
            <pc:docMk/>
            <pc:sldMk cId="1564827243" sldId="403"/>
            <ac:picMk id="36" creationId="{1D337152-22A6-4D80-A2BC-E7FBF5768ECA}"/>
          </ac:picMkLst>
        </pc:picChg>
        <pc:picChg chg="add mod">
          <ac:chgData name="Jonathan D'Aloia" userId="5f674a4f-2a4a-4dd1-8c22-ed6c6a91a9a2" providerId="ADAL" clId="{EC941056-25AD-4642-8A8F-27B3908EC510}" dt="2021-05-11T17:26:49.610" v="12272" actId="1076"/>
          <ac:picMkLst>
            <pc:docMk/>
            <pc:sldMk cId="1564827243" sldId="403"/>
            <ac:picMk id="37" creationId="{5B5115BB-4D0B-4A3D-819C-89024DD99DAC}"/>
          </ac:picMkLst>
        </pc:picChg>
        <pc:picChg chg="add mod">
          <ac:chgData name="Jonathan D'Aloia" userId="5f674a4f-2a4a-4dd1-8c22-ed6c6a91a9a2" providerId="ADAL" clId="{EC941056-25AD-4642-8A8F-27B3908EC510}" dt="2021-05-11T17:26:51.246" v="12273" actId="1076"/>
          <ac:picMkLst>
            <pc:docMk/>
            <pc:sldMk cId="1564827243" sldId="403"/>
            <ac:picMk id="38" creationId="{2C54F201-64FD-4E56-B116-7ECA953E121A}"/>
          </ac:picMkLst>
        </pc:picChg>
        <pc:picChg chg="add mod">
          <ac:chgData name="Jonathan D'Aloia" userId="5f674a4f-2a4a-4dd1-8c22-ed6c6a91a9a2" providerId="ADAL" clId="{EC941056-25AD-4642-8A8F-27B3908EC510}" dt="2021-05-11T17:26:35.838" v="12270" actId="1076"/>
          <ac:picMkLst>
            <pc:docMk/>
            <pc:sldMk cId="1564827243" sldId="403"/>
            <ac:picMk id="39" creationId="{3011D0FB-B724-49A3-AAF8-7F1B4F2F9C2E}"/>
          </ac:picMkLst>
        </pc:picChg>
        <pc:picChg chg="add mod">
          <ac:chgData name="Jonathan D'Aloia" userId="5f674a4f-2a4a-4dd1-8c22-ed6c6a91a9a2" providerId="ADAL" clId="{EC941056-25AD-4642-8A8F-27B3908EC510}" dt="2021-05-11T17:27:52.085" v="12276" actId="1076"/>
          <ac:picMkLst>
            <pc:docMk/>
            <pc:sldMk cId="1564827243" sldId="403"/>
            <ac:picMk id="40" creationId="{090EB8AF-9413-42C3-B0CA-6D19B1E887BA}"/>
          </ac:picMkLst>
        </pc:picChg>
        <pc:picChg chg="add mod">
          <ac:chgData name="Jonathan D'Aloia" userId="5f674a4f-2a4a-4dd1-8c22-ed6c6a91a9a2" providerId="ADAL" clId="{EC941056-25AD-4642-8A8F-27B3908EC510}" dt="2021-05-11T17:31:24.433" v="12319" actId="1076"/>
          <ac:picMkLst>
            <pc:docMk/>
            <pc:sldMk cId="1564827243" sldId="403"/>
            <ac:picMk id="49" creationId="{EDF4394B-0AD6-4470-AE52-269CB1718A4A}"/>
          </ac:picMkLst>
        </pc:picChg>
        <pc:cxnChg chg="add mod">
          <ac:chgData name="Jonathan D'Aloia" userId="5f674a4f-2a4a-4dd1-8c22-ed6c6a91a9a2" providerId="ADAL" clId="{EC941056-25AD-4642-8A8F-27B3908EC510}" dt="2021-05-11T17:12:57.089" v="12192" actId="14100"/>
          <ac:cxnSpMkLst>
            <pc:docMk/>
            <pc:sldMk cId="1564827243" sldId="403"/>
            <ac:cxnSpMk id="9" creationId="{154BD480-AA11-4223-B76B-BF8E8B231C32}"/>
          </ac:cxnSpMkLst>
        </pc:cxnChg>
        <pc:cxnChg chg="add del mod">
          <ac:chgData name="Jonathan D'Aloia" userId="5f674a4f-2a4a-4dd1-8c22-ed6c6a91a9a2" providerId="ADAL" clId="{EC941056-25AD-4642-8A8F-27B3908EC510}" dt="2021-05-11T17:17:08.093" v="12232" actId="478"/>
          <ac:cxnSpMkLst>
            <pc:docMk/>
            <pc:sldMk cId="1564827243" sldId="403"/>
            <ac:cxnSpMk id="17" creationId="{8F371833-F0A7-4DA7-98C4-8FAF81460A88}"/>
          </ac:cxnSpMkLst>
        </pc:cxnChg>
        <pc:cxnChg chg="add mod">
          <ac:chgData name="Jonathan D'Aloia" userId="5f674a4f-2a4a-4dd1-8c22-ed6c6a91a9a2" providerId="ADAL" clId="{EC941056-25AD-4642-8A8F-27B3908EC510}" dt="2021-05-12T18:15:42.033" v="12512" actId="1076"/>
          <ac:cxnSpMkLst>
            <pc:docMk/>
            <pc:sldMk cId="1564827243" sldId="403"/>
            <ac:cxnSpMk id="41" creationId="{1836A92C-2D71-4B4C-9D16-F530090888F4}"/>
          </ac:cxnSpMkLst>
        </pc:cxnChg>
        <pc:cxnChg chg="add mod">
          <ac:chgData name="Jonathan D'Aloia" userId="5f674a4f-2a4a-4dd1-8c22-ed6c6a91a9a2" providerId="ADAL" clId="{EC941056-25AD-4642-8A8F-27B3908EC510}" dt="2021-05-12T08:04:47.976" v="12396" actId="14100"/>
          <ac:cxnSpMkLst>
            <pc:docMk/>
            <pc:sldMk cId="1564827243" sldId="403"/>
            <ac:cxnSpMk id="44" creationId="{5A48E5BE-7410-4E6E-A83C-55B4DAE74DAC}"/>
          </ac:cxnSpMkLst>
        </pc:cxnChg>
        <pc:cxnChg chg="add mod">
          <ac:chgData name="Jonathan D'Aloia" userId="5f674a4f-2a4a-4dd1-8c22-ed6c6a91a9a2" providerId="ADAL" clId="{EC941056-25AD-4642-8A8F-27B3908EC510}" dt="2021-05-12T08:04:25.273" v="12393" actId="1076"/>
          <ac:cxnSpMkLst>
            <pc:docMk/>
            <pc:sldMk cId="1564827243" sldId="403"/>
            <ac:cxnSpMk id="45" creationId="{EAD252CA-C434-4EFB-A305-BD14DB1646DF}"/>
          </ac:cxnSpMkLst>
        </pc:cxnChg>
        <pc:cxnChg chg="add mod">
          <ac:chgData name="Jonathan D'Aloia" userId="5f674a4f-2a4a-4dd1-8c22-ed6c6a91a9a2" providerId="ADAL" clId="{EC941056-25AD-4642-8A8F-27B3908EC510}" dt="2021-05-12T18:15:42.033" v="12512" actId="1076"/>
          <ac:cxnSpMkLst>
            <pc:docMk/>
            <pc:sldMk cId="1564827243" sldId="403"/>
            <ac:cxnSpMk id="69" creationId="{B4463C96-5C1E-4D1D-AAD8-9E4CE68475CD}"/>
          </ac:cxnSpMkLst>
        </pc:cxnChg>
        <pc:cxnChg chg="add mod">
          <ac:chgData name="Jonathan D'Aloia" userId="5f674a4f-2a4a-4dd1-8c22-ed6c6a91a9a2" providerId="ADAL" clId="{EC941056-25AD-4642-8A8F-27B3908EC510}" dt="2021-05-12T08:04:19.736" v="12392" actId="14100"/>
          <ac:cxnSpMkLst>
            <pc:docMk/>
            <pc:sldMk cId="1564827243" sldId="403"/>
            <ac:cxnSpMk id="72" creationId="{D1F2C890-6C8D-4EC5-B8A8-E7A3003F2D8C}"/>
          </ac:cxnSpMkLst>
        </pc:cxnChg>
      </pc:sldChg>
      <pc:sldChg chg="addSp delSp modSp add mod ord">
        <pc:chgData name="Jonathan D'Aloia" userId="5f674a4f-2a4a-4dd1-8c22-ed6c6a91a9a2" providerId="ADAL" clId="{EC941056-25AD-4642-8A8F-27B3908EC510}" dt="2021-05-17T09:57:45.747" v="13484"/>
        <pc:sldMkLst>
          <pc:docMk/>
          <pc:sldMk cId="2206486635" sldId="404"/>
        </pc:sldMkLst>
        <pc:spChg chg="del">
          <ac:chgData name="Jonathan D'Aloia" userId="5f674a4f-2a4a-4dd1-8c22-ed6c6a91a9a2" providerId="ADAL" clId="{EC941056-25AD-4642-8A8F-27B3908EC510}" dt="2021-05-17T09:16:47.213" v="12600" actId="478"/>
          <ac:spMkLst>
            <pc:docMk/>
            <pc:sldMk cId="2206486635" sldId="404"/>
            <ac:spMk id="4" creationId="{2ED470A2-01D9-4939-9FD2-9C2DD9E16FEA}"/>
          </ac:spMkLst>
        </pc:spChg>
        <pc:spChg chg="mod">
          <ac:chgData name="Jonathan D'Aloia" userId="5f674a4f-2a4a-4dd1-8c22-ed6c6a91a9a2" providerId="ADAL" clId="{EC941056-25AD-4642-8A8F-27B3908EC510}" dt="2021-05-17T09:29:33.606" v="12810" actId="20577"/>
          <ac:spMkLst>
            <pc:docMk/>
            <pc:sldMk cId="2206486635" sldId="404"/>
            <ac:spMk id="6" creationId="{48C5F280-C27B-4236-AF84-EE603A7A6EB6}"/>
          </ac:spMkLst>
        </pc:spChg>
        <pc:spChg chg="del">
          <ac:chgData name="Jonathan D'Aloia" userId="5f674a4f-2a4a-4dd1-8c22-ed6c6a91a9a2" providerId="ADAL" clId="{EC941056-25AD-4642-8A8F-27B3908EC510}" dt="2021-05-17T09:16:50.850" v="12601" actId="478"/>
          <ac:spMkLst>
            <pc:docMk/>
            <pc:sldMk cId="2206486635" sldId="404"/>
            <ac:spMk id="7" creationId="{A9BB4374-973E-4748-93F4-8D17C5778861}"/>
          </ac:spMkLst>
        </pc:spChg>
        <pc:spChg chg="add del mod">
          <ac:chgData name="Jonathan D'Aloia" userId="5f674a4f-2a4a-4dd1-8c22-ed6c6a91a9a2" providerId="ADAL" clId="{EC941056-25AD-4642-8A8F-27B3908EC510}" dt="2021-05-17T09:16:58.446" v="12603" actId="478"/>
          <ac:spMkLst>
            <pc:docMk/>
            <pc:sldMk cId="2206486635" sldId="404"/>
            <ac:spMk id="9" creationId="{07432F0B-EAD7-485E-967F-5BFBAD0B2378}"/>
          </ac:spMkLst>
        </pc:spChg>
        <pc:spChg chg="add del mod">
          <ac:chgData name="Jonathan D'Aloia" userId="5f674a4f-2a4a-4dd1-8c22-ed6c6a91a9a2" providerId="ADAL" clId="{EC941056-25AD-4642-8A8F-27B3908EC510}" dt="2021-05-17T09:17:51.383" v="12610" actId="478"/>
          <ac:spMkLst>
            <pc:docMk/>
            <pc:sldMk cId="2206486635" sldId="404"/>
            <ac:spMk id="10" creationId="{1657A1A3-EDA5-4A5E-AFF9-AC0C0019AD09}"/>
          </ac:spMkLst>
        </pc:spChg>
        <pc:spChg chg="add mod">
          <ac:chgData name="Jonathan D'Aloia" userId="5f674a4f-2a4a-4dd1-8c22-ed6c6a91a9a2" providerId="ADAL" clId="{EC941056-25AD-4642-8A8F-27B3908EC510}" dt="2021-05-17T09:20:27.624" v="12629" actId="164"/>
          <ac:spMkLst>
            <pc:docMk/>
            <pc:sldMk cId="2206486635" sldId="404"/>
            <ac:spMk id="13" creationId="{12FB2634-44A8-466D-B095-8767A9C05207}"/>
          </ac:spMkLst>
        </pc:spChg>
        <pc:spChg chg="add mod">
          <ac:chgData name="Jonathan D'Aloia" userId="5f674a4f-2a4a-4dd1-8c22-ed6c6a91a9a2" providerId="ADAL" clId="{EC941056-25AD-4642-8A8F-27B3908EC510}" dt="2021-05-17T09:20:27.624" v="12629" actId="164"/>
          <ac:spMkLst>
            <pc:docMk/>
            <pc:sldMk cId="2206486635" sldId="404"/>
            <ac:spMk id="14" creationId="{5D52D77B-405F-424D-A959-3A9B765B57CA}"/>
          </ac:spMkLst>
        </pc:spChg>
        <pc:spChg chg="add mod">
          <ac:chgData name="Jonathan D'Aloia" userId="5f674a4f-2a4a-4dd1-8c22-ed6c6a91a9a2" providerId="ADAL" clId="{EC941056-25AD-4642-8A8F-27B3908EC510}" dt="2021-05-17T09:20:27.624" v="12629" actId="164"/>
          <ac:spMkLst>
            <pc:docMk/>
            <pc:sldMk cId="2206486635" sldId="404"/>
            <ac:spMk id="15" creationId="{3B738C36-D511-44A0-9C34-302124F37819}"/>
          </ac:spMkLst>
        </pc:spChg>
        <pc:spChg chg="add mod">
          <ac:chgData name="Jonathan D'Aloia" userId="5f674a4f-2a4a-4dd1-8c22-ed6c6a91a9a2" providerId="ADAL" clId="{EC941056-25AD-4642-8A8F-27B3908EC510}" dt="2021-05-17T09:28:25.611" v="12798" actId="164"/>
          <ac:spMkLst>
            <pc:docMk/>
            <pc:sldMk cId="2206486635" sldId="404"/>
            <ac:spMk id="19" creationId="{3664ABD9-B4A7-460C-89A5-3B662A8071F4}"/>
          </ac:spMkLst>
        </pc:spChg>
        <pc:spChg chg="add mod">
          <ac:chgData name="Jonathan D'Aloia" userId="5f674a4f-2a4a-4dd1-8c22-ed6c6a91a9a2" providerId="ADAL" clId="{EC941056-25AD-4642-8A8F-27B3908EC510}" dt="2021-05-17T09:28:25.611" v="12798" actId="164"/>
          <ac:spMkLst>
            <pc:docMk/>
            <pc:sldMk cId="2206486635" sldId="404"/>
            <ac:spMk id="24" creationId="{01D1042A-F8B0-421F-9F1E-C5BB57C65140}"/>
          </ac:spMkLst>
        </pc:spChg>
        <pc:grpChg chg="add mod">
          <ac:chgData name="Jonathan D'Aloia" userId="5f674a4f-2a4a-4dd1-8c22-ed6c6a91a9a2" providerId="ADAL" clId="{EC941056-25AD-4642-8A8F-27B3908EC510}" dt="2021-05-17T09:28:25.611" v="12798" actId="164"/>
          <ac:grpSpMkLst>
            <pc:docMk/>
            <pc:sldMk cId="2206486635" sldId="404"/>
            <ac:grpSpMk id="16" creationId="{DB590A89-8855-4235-868D-95087CE4C7FE}"/>
          </ac:grpSpMkLst>
        </pc:grpChg>
        <pc:grpChg chg="add mod">
          <ac:chgData name="Jonathan D'Aloia" userId="5f674a4f-2a4a-4dd1-8c22-ed6c6a91a9a2" providerId="ADAL" clId="{EC941056-25AD-4642-8A8F-27B3908EC510}" dt="2021-05-17T09:28:25.611" v="12798" actId="164"/>
          <ac:grpSpMkLst>
            <pc:docMk/>
            <pc:sldMk cId="2206486635" sldId="404"/>
            <ac:grpSpMk id="29" creationId="{D703CDC0-72DB-475D-A47E-AFEBA72A53DB}"/>
          </ac:grpSpMkLst>
        </pc:grpChg>
        <pc:picChg chg="add del mod modCrop">
          <ac:chgData name="Jonathan D'Aloia" userId="5f674a4f-2a4a-4dd1-8c22-ed6c6a91a9a2" providerId="ADAL" clId="{EC941056-25AD-4642-8A8F-27B3908EC510}" dt="2021-05-17T09:17:49.787" v="12609" actId="478"/>
          <ac:picMkLst>
            <pc:docMk/>
            <pc:sldMk cId="2206486635" sldId="404"/>
            <ac:picMk id="3" creationId="{AC6E305C-1BFB-43BB-A3EE-D807DB3324F0}"/>
          </ac:picMkLst>
        </pc:picChg>
        <pc:picChg chg="del mod">
          <ac:chgData name="Jonathan D'Aloia" userId="5f674a4f-2a4a-4dd1-8c22-ed6c6a91a9a2" providerId="ADAL" clId="{EC941056-25AD-4642-8A8F-27B3908EC510}" dt="2021-05-17T09:18:27.127" v="12615" actId="478"/>
          <ac:picMkLst>
            <pc:docMk/>
            <pc:sldMk cId="2206486635" sldId="404"/>
            <ac:picMk id="8" creationId="{6A66B96F-A0CE-464F-B77D-423A48F26698}"/>
          </ac:picMkLst>
        </pc:picChg>
        <pc:picChg chg="add mod modCrop">
          <ac:chgData name="Jonathan D'Aloia" userId="5f674a4f-2a4a-4dd1-8c22-ed6c6a91a9a2" providerId="ADAL" clId="{EC941056-25AD-4642-8A8F-27B3908EC510}" dt="2021-05-17T09:20:27.624" v="12629" actId="164"/>
          <ac:picMkLst>
            <pc:docMk/>
            <pc:sldMk cId="2206486635" sldId="404"/>
            <ac:picMk id="12" creationId="{5445A4F1-27B1-450A-AC23-B1D47BF9D8F5}"/>
          </ac:picMkLst>
        </pc:picChg>
        <pc:picChg chg="add mod modCrop">
          <ac:chgData name="Jonathan D'Aloia" userId="5f674a4f-2a4a-4dd1-8c22-ed6c6a91a9a2" providerId="ADAL" clId="{EC941056-25AD-4642-8A8F-27B3908EC510}" dt="2021-05-17T09:28:25.611" v="12798" actId="164"/>
          <ac:picMkLst>
            <pc:docMk/>
            <pc:sldMk cId="2206486635" sldId="404"/>
            <ac:picMk id="18" creationId="{2F4396A1-BFE5-4607-A15F-EB46CA56BA5A}"/>
          </ac:picMkLst>
        </pc:picChg>
        <pc:cxnChg chg="add mod">
          <ac:chgData name="Jonathan D'Aloia" userId="5f674a4f-2a4a-4dd1-8c22-ed6c6a91a9a2" providerId="ADAL" clId="{EC941056-25AD-4642-8A8F-27B3908EC510}" dt="2021-05-17T09:29:06.465" v="12799" actId="1076"/>
          <ac:cxnSpMkLst>
            <pc:docMk/>
            <pc:sldMk cId="2206486635" sldId="404"/>
            <ac:cxnSpMk id="21" creationId="{AF352BFB-E3DB-41E0-9FC1-0FFDCA73461E}"/>
          </ac:cxnSpMkLst>
        </pc:cxnChg>
        <pc:cxnChg chg="add mod">
          <ac:chgData name="Jonathan D'Aloia" userId="5f674a4f-2a4a-4dd1-8c22-ed6c6a91a9a2" providerId="ADAL" clId="{EC941056-25AD-4642-8A8F-27B3908EC510}" dt="2021-05-17T09:29:12.034" v="12800" actId="14100"/>
          <ac:cxnSpMkLst>
            <pc:docMk/>
            <pc:sldMk cId="2206486635" sldId="404"/>
            <ac:cxnSpMk id="25" creationId="{3F065D94-0622-466D-927C-8B52B5254C88}"/>
          </ac:cxnSpMkLst>
        </pc:cxnChg>
      </pc:sldChg>
      <pc:sldChg chg="addSp delSp modSp add mod ord">
        <pc:chgData name="Jonathan D'Aloia" userId="5f674a4f-2a4a-4dd1-8c22-ed6c6a91a9a2" providerId="ADAL" clId="{EC941056-25AD-4642-8A8F-27B3908EC510}" dt="2021-05-17T09:59:53.396" v="13529" actId="20577"/>
        <pc:sldMkLst>
          <pc:docMk/>
          <pc:sldMk cId="2090836313" sldId="405"/>
        </pc:sldMkLst>
        <pc:spChg chg="mod">
          <ac:chgData name="Jonathan D'Aloia" userId="5f674a4f-2a4a-4dd1-8c22-ed6c6a91a9a2" providerId="ADAL" clId="{EC941056-25AD-4642-8A8F-27B3908EC510}" dt="2021-05-17T09:49:53.721" v="13363" actId="20577"/>
          <ac:spMkLst>
            <pc:docMk/>
            <pc:sldMk cId="2090836313" sldId="405"/>
            <ac:spMk id="6" creationId="{48C5F280-C27B-4236-AF84-EE603A7A6EB6}"/>
          </ac:spMkLst>
        </pc:spChg>
        <pc:spChg chg="mod">
          <ac:chgData name="Jonathan D'Aloia" userId="5f674a4f-2a4a-4dd1-8c22-ed6c6a91a9a2" providerId="ADAL" clId="{EC941056-25AD-4642-8A8F-27B3908EC510}" dt="2021-05-17T09:59:53.396" v="13529" actId="20577"/>
          <ac:spMkLst>
            <pc:docMk/>
            <pc:sldMk cId="2090836313" sldId="405"/>
            <ac:spMk id="10" creationId="{EB9B02AC-F9C4-4245-B937-3D51394EC462}"/>
          </ac:spMkLst>
        </pc:spChg>
        <pc:picChg chg="add mod">
          <ac:chgData name="Jonathan D'Aloia" userId="5f674a4f-2a4a-4dd1-8c22-ed6c6a91a9a2" providerId="ADAL" clId="{EC941056-25AD-4642-8A8F-27B3908EC510}" dt="2021-05-17T09:56:53.273" v="13439" actId="1076"/>
          <ac:picMkLst>
            <pc:docMk/>
            <pc:sldMk cId="2090836313" sldId="405"/>
            <ac:picMk id="3" creationId="{8A3E28E2-E9FB-4950-9380-465303FEF2ED}"/>
          </ac:picMkLst>
        </pc:picChg>
        <pc:picChg chg="mod">
          <ac:chgData name="Jonathan D'Aloia" userId="5f674a4f-2a4a-4dd1-8c22-ed6c6a91a9a2" providerId="ADAL" clId="{EC941056-25AD-4642-8A8F-27B3908EC510}" dt="2021-05-17T09:56:57.116" v="13440" actId="1076"/>
          <ac:picMkLst>
            <pc:docMk/>
            <pc:sldMk cId="2090836313" sldId="405"/>
            <ac:picMk id="8" creationId="{6A66B96F-A0CE-464F-B77D-423A48F26698}"/>
          </ac:picMkLst>
        </pc:picChg>
        <pc:picChg chg="del">
          <ac:chgData name="Jonathan D'Aloia" userId="5f674a4f-2a4a-4dd1-8c22-ed6c6a91a9a2" providerId="ADAL" clId="{EC941056-25AD-4642-8A8F-27B3908EC510}" dt="2021-05-17T09:56:47.360" v="13435" actId="478"/>
          <ac:picMkLst>
            <pc:docMk/>
            <pc:sldMk cId="2090836313" sldId="405"/>
            <ac:picMk id="12" creationId="{647C097C-7AF0-4B89-82FA-160B4D0246D7}"/>
          </ac:picMkLst>
        </pc:picChg>
      </pc:sldChg>
      <pc:sldChg chg="addSp delSp modSp add mod">
        <pc:chgData name="Jonathan D'Aloia" userId="5f674a4f-2a4a-4dd1-8c22-ed6c6a91a9a2" providerId="ADAL" clId="{EC941056-25AD-4642-8A8F-27B3908EC510}" dt="2021-05-17T10:11:40.744" v="13945" actId="164"/>
        <pc:sldMkLst>
          <pc:docMk/>
          <pc:sldMk cId="543495885" sldId="406"/>
        </pc:sldMkLst>
        <pc:spChg chg="mod">
          <ac:chgData name="Jonathan D'Aloia" userId="5f674a4f-2a4a-4dd1-8c22-ed6c6a91a9a2" providerId="ADAL" clId="{EC941056-25AD-4642-8A8F-27B3908EC510}" dt="2021-05-17T09:58:23.424" v="13506" actId="20577"/>
          <ac:spMkLst>
            <pc:docMk/>
            <pc:sldMk cId="543495885" sldId="406"/>
            <ac:spMk id="6" creationId="{48C5F280-C27B-4236-AF84-EE603A7A6EB6}"/>
          </ac:spMkLst>
        </pc:spChg>
        <pc:spChg chg="del mod">
          <ac:chgData name="Jonathan D'Aloia" userId="5f674a4f-2a4a-4dd1-8c22-ed6c6a91a9a2" providerId="ADAL" clId="{EC941056-25AD-4642-8A8F-27B3908EC510}" dt="2021-05-17T10:03:45.144" v="13647" actId="478"/>
          <ac:spMkLst>
            <pc:docMk/>
            <pc:sldMk cId="543495885" sldId="406"/>
            <ac:spMk id="10" creationId="{EB9B02AC-F9C4-4245-B937-3D51394EC462}"/>
          </ac:spMkLst>
        </pc:spChg>
        <pc:spChg chg="add mod">
          <ac:chgData name="Jonathan D'Aloia" userId="5f674a4f-2a4a-4dd1-8c22-ed6c6a91a9a2" providerId="ADAL" clId="{EC941056-25AD-4642-8A8F-27B3908EC510}" dt="2021-05-17T10:11:40.744" v="13945" actId="164"/>
          <ac:spMkLst>
            <pc:docMk/>
            <pc:sldMk cId="543495885" sldId="406"/>
            <ac:spMk id="15" creationId="{D0C2306F-00FA-4E2D-AA74-BCBDC2A03858}"/>
          </ac:spMkLst>
        </pc:spChg>
        <pc:grpChg chg="add mod">
          <ac:chgData name="Jonathan D'Aloia" userId="5f674a4f-2a4a-4dd1-8c22-ed6c6a91a9a2" providerId="ADAL" clId="{EC941056-25AD-4642-8A8F-27B3908EC510}" dt="2021-05-17T10:11:40.744" v="13945" actId="164"/>
          <ac:grpSpMkLst>
            <pc:docMk/>
            <pc:sldMk cId="543495885" sldId="406"/>
            <ac:grpSpMk id="16" creationId="{CA9E732A-54AB-45A9-8D9E-DFEE2BD910C3}"/>
          </ac:grpSpMkLst>
        </pc:grpChg>
        <pc:picChg chg="del">
          <ac:chgData name="Jonathan D'Aloia" userId="5f674a4f-2a4a-4dd1-8c22-ed6c6a91a9a2" providerId="ADAL" clId="{EC941056-25AD-4642-8A8F-27B3908EC510}" dt="2021-05-17T10:02:10.115" v="13632" actId="478"/>
          <ac:picMkLst>
            <pc:docMk/>
            <pc:sldMk cId="543495885" sldId="406"/>
            <ac:picMk id="3" creationId="{8A3E28E2-E9FB-4950-9380-465303FEF2ED}"/>
          </ac:picMkLst>
        </pc:picChg>
        <pc:picChg chg="add del mod">
          <ac:chgData name="Jonathan D'Aloia" userId="5f674a4f-2a4a-4dd1-8c22-ed6c6a91a9a2" providerId="ADAL" clId="{EC941056-25AD-4642-8A8F-27B3908EC510}" dt="2021-05-17T10:02:58.345" v="13635" actId="478"/>
          <ac:picMkLst>
            <pc:docMk/>
            <pc:sldMk cId="543495885" sldId="406"/>
            <ac:picMk id="5" creationId="{952E550F-E24B-4983-A789-06A4A5A4404B}"/>
          </ac:picMkLst>
        </pc:picChg>
        <pc:picChg chg="del">
          <ac:chgData name="Jonathan D'Aloia" userId="5f674a4f-2a4a-4dd1-8c22-ed6c6a91a9a2" providerId="ADAL" clId="{EC941056-25AD-4642-8A8F-27B3908EC510}" dt="2021-05-17T10:03:38.925" v="13646" actId="478"/>
          <ac:picMkLst>
            <pc:docMk/>
            <pc:sldMk cId="543495885" sldId="406"/>
            <ac:picMk id="8" creationId="{6A66B96F-A0CE-464F-B77D-423A48F26698}"/>
          </ac:picMkLst>
        </pc:picChg>
        <pc:picChg chg="add mod modCrop">
          <ac:chgData name="Jonathan D'Aloia" userId="5f674a4f-2a4a-4dd1-8c22-ed6c6a91a9a2" providerId="ADAL" clId="{EC941056-25AD-4642-8A8F-27B3908EC510}" dt="2021-05-17T10:11:40.744" v="13945" actId="164"/>
          <ac:picMkLst>
            <pc:docMk/>
            <pc:sldMk cId="543495885" sldId="406"/>
            <ac:picMk id="9" creationId="{208AA104-6AD7-4D98-BBD9-A4C5E1D860D9}"/>
          </ac:picMkLst>
        </pc:picChg>
        <pc:picChg chg="add mod">
          <ac:chgData name="Jonathan D'Aloia" userId="5f674a4f-2a4a-4dd1-8c22-ed6c6a91a9a2" providerId="ADAL" clId="{EC941056-25AD-4642-8A8F-27B3908EC510}" dt="2021-05-17T10:11:40.744" v="13945" actId="164"/>
          <ac:picMkLst>
            <pc:docMk/>
            <pc:sldMk cId="543495885" sldId="406"/>
            <ac:picMk id="12" creationId="{43CEFA1C-2433-4FAC-AACB-F8AE1A5CEF80}"/>
          </ac:picMkLst>
        </pc:picChg>
        <pc:cxnChg chg="add mod">
          <ac:chgData name="Jonathan D'Aloia" userId="5f674a4f-2a4a-4dd1-8c22-ed6c6a91a9a2" providerId="ADAL" clId="{EC941056-25AD-4642-8A8F-27B3908EC510}" dt="2021-05-17T10:11:40.744" v="13945" actId="164"/>
          <ac:cxnSpMkLst>
            <pc:docMk/>
            <pc:sldMk cId="543495885" sldId="406"/>
            <ac:cxnSpMk id="14" creationId="{E5FD8A5C-5260-42F5-B124-22FDD79BA454}"/>
          </ac:cxnSpMkLst>
        </pc:cxnChg>
      </pc:sldChg>
      <pc:sldChg chg="addSp delSp modSp add mod">
        <pc:chgData name="Jonathan D'Aloia" userId="5f674a4f-2a4a-4dd1-8c22-ed6c6a91a9a2" providerId="ADAL" clId="{EC941056-25AD-4642-8A8F-27B3908EC510}" dt="2021-05-17T10:34:53.867" v="14380" actId="313"/>
        <pc:sldMkLst>
          <pc:docMk/>
          <pc:sldMk cId="142477198" sldId="407"/>
        </pc:sldMkLst>
        <pc:spChg chg="mod">
          <ac:chgData name="Jonathan D'Aloia" userId="5f674a4f-2a4a-4dd1-8c22-ed6c6a91a9a2" providerId="ADAL" clId="{EC941056-25AD-4642-8A8F-27B3908EC510}" dt="2021-05-17T10:34:53.867" v="14380" actId="313"/>
          <ac:spMkLst>
            <pc:docMk/>
            <pc:sldMk cId="142477198" sldId="407"/>
            <ac:spMk id="4" creationId="{2ED470A2-01D9-4939-9FD2-9C2DD9E16FEA}"/>
          </ac:spMkLst>
        </pc:spChg>
        <pc:spChg chg="mod">
          <ac:chgData name="Jonathan D'Aloia" userId="5f674a4f-2a4a-4dd1-8c22-ed6c6a91a9a2" providerId="ADAL" clId="{EC941056-25AD-4642-8A8F-27B3908EC510}" dt="2021-05-17T10:12:45.978" v="13983" actId="20577"/>
          <ac:spMkLst>
            <pc:docMk/>
            <pc:sldMk cId="142477198" sldId="407"/>
            <ac:spMk id="6" creationId="{48C5F280-C27B-4236-AF84-EE603A7A6EB6}"/>
          </ac:spMkLst>
        </pc:spChg>
        <pc:spChg chg="del">
          <ac:chgData name="Jonathan D'Aloia" userId="5f674a4f-2a4a-4dd1-8c22-ed6c6a91a9a2" providerId="ADAL" clId="{EC941056-25AD-4642-8A8F-27B3908EC510}" dt="2021-05-17T10:26:16.438" v="13986" actId="478"/>
          <ac:spMkLst>
            <pc:docMk/>
            <pc:sldMk cId="142477198" sldId="407"/>
            <ac:spMk id="13" creationId="{87673FF4-0354-4502-9D5C-6E151C3AB3FC}"/>
          </ac:spMkLst>
        </pc:spChg>
        <pc:grpChg chg="del">
          <ac:chgData name="Jonathan D'Aloia" userId="5f674a4f-2a4a-4dd1-8c22-ed6c6a91a9a2" providerId="ADAL" clId="{EC941056-25AD-4642-8A8F-27B3908EC510}" dt="2021-05-17T10:26:13.307" v="13985" actId="478"/>
          <ac:grpSpMkLst>
            <pc:docMk/>
            <pc:sldMk cId="142477198" sldId="407"/>
            <ac:grpSpMk id="11" creationId="{7E3F9367-6633-41D7-8274-1F4D9464E723}"/>
          </ac:grpSpMkLst>
        </pc:grpChg>
        <pc:picChg chg="add mod">
          <ac:chgData name="Jonathan D'Aloia" userId="5f674a4f-2a4a-4dd1-8c22-ed6c6a91a9a2" providerId="ADAL" clId="{EC941056-25AD-4642-8A8F-27B3908EC510}" dt="2021-05-17T10:26:32.660" v="13994" actId="1076"/>
          <ac:picMkLst>
            <pc:docMk/>
            <pc:sldMk cId="142477198" sldId="407"/>
            <ac:picMk id="3" creationId="{92DFA84D-1F80-4980-B8E7-390CA7B20743}"/>
          </ac:picMkLst>
        </pc:picChg>
        <pc:picChg chg="mod">
          <ac:chgData name="Jonathan D'Aloia" userId="5f674a4f-2a4a-4dd1-8c22-ed6c6a91a9a2" providerId="ADAL" clId="{EC941056-25AD-4642-8A8F-27B3908EC510}" dt="2021-05-17T10:26:30.533" v="13993" actId="1076"/>
          <ac:picMkLst>
            <pc:docMk/>
            <pc:sldMk cId="142477198" sldId="407"/>
            <ac:picMk id="7" creationId="{B71BAF2B-FC58-42BE-871A-05424780694B}"/>
          </ac:picMkLst>
        </pc:picChg>
        <pc:picChg chg="mod">
          <ac:chgData name="Jonathan D'Aloia" userId="5f674a4f-2a4a-4dd1-8c22-ed6c6a91a9a2" providerId="ADAL" clId="{EC941056-25AD-4642-8A8F-27B3908EC510}" dt="2021-05-17T10:26:40.640" v="13997" actId="1076"/>
          <ac:picMkLst>
            <pc:docMk/>
            <pc:sldMk cId="142477198" sldId="407"/>
            <ac:picMk id="12" creationId="{34E47F37-9C4D-4B71-9CA2-2808290C909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9BD14-10A1-4182-B656-A58E3F24342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AE19F4EA-E051-430D-9F7A-39662955FCE9}">
      <dgm:prSet/>
      <dgm:spPr>
        <a:xfrm rot="10800000">
          <a:off x="1153330" y="29829"/>
          <a:ext cx="8567749" cy="989053"/>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buNone/>
          </a:pPr>
          <a:r>
            <a:rPr lang="en-GB" dirty="0">
              <a:solidFill>
                <a:srgbClr val="FEFFFF"/>
              </a:solidFill>
              <a:latin typeface="Calibri"/>
              <a:ea typeface="+mn-ea"/>
              <a:cs typeface="+mn-cs"/>
            </a:rPr>
            <a:t>UPDATE Statements (exception)</a:t>
          </a:r>
        </a:p>
      </dgm:t>
    </dgm:pt>
    <dgm:pt modelId="{24910626-2D9A-4CD2-A6E4-83718C6CF3EE}" type="parTrans" cxnId="{50B3D255-0666-4688-BF6D-E7E08326A512}">
      <dgm:prSet/>
      <dgm:spPr/>
      <dgm:t>
        <a:bodyPr/>
        <a:lstStyle/>
        <a:p>
          <a:endParaRPr lang="en-GB"/>
        </a:p>
      </dgm:t>
    </dgm:pt>
    <dgm:pt modelId="{5A729B43-4B15-4B64-B95C-DE0127177646}" type="sibTrans" cxnId="{50B3D255-0666-4688-BF6D-E7E08326A512}">
      <dgm:prSet/>
      <dgm:spPr/>
      <dgm:t>
        <a:bodyPr/>
        <a:lstStyle/>
        <a:p>
          <a:endParaRPr lang="en-GB"/>
        </a:p>
      </dgm:t>
    </dgm:pt>
    <dgm:pt modelId="{1473E877-63FD-4B2D-A2F0-9D20ED1B8EC0}">
      <dgm:prSet/>
      <dgm:spPr>
        <a:xfrm rot="10800000">
          <a:off x="1153330" y="1314122"/>
          <a:ext cx="8567749" cy="989053"/>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buNone/>
          </a:pPr>
          <a:r>
            <a:rPr lang="en-GB" dirty="0">
              <a:solidFill>
                <a:srgbClr val="FEFFFF"/>
              </a:solidFill>
              <a:latin typeface="Calibri"/>
              <a:ea typeface="+mn-ea"/>
              <a:cs typeface="+mn-cs"/>
            </a:rPr>
            <a:t>Manual Publish from Visual Studio (exception)</a:t>
          </a:r>
        </a:p>
      </dgm:t>
    </dgm:pt>
    <dgm:pt modelId="{173A0F1F-71E4-4D36-A9F3-E561D725A67E}" type="parTrans" cxnId="{0BDAD766-5848-4979-A2B8-345FB2AA3F59}">
      <dgm:prSet/>
      <dgm:spPr/>
      <dgm:t>
        <a:bodyPr/>
        <a:lstStyle/>
        <a:p>
          <a:endParaRPr lang="en-GB"/>
        </a:p>
      </dgm:t>
    </dgm:pt>
    <dgm:pt modelId="{4316C351-CD33-419E-BF37-E780263DC20D}" type="sibTrans" cxnId="{0BDAD766-5848-4979-A2B8-345FB2AA3F59}">
      <dgm:prSet/>
      <dgm:spPr/>
      <dgm:t>
        <a:bodyPr/>
        <a:lstStyle/>
        <a:p>
          <a:endParaRPr lang="en-GB"/>
        </a:p>
      </dgm:t>
    </dgm:pt>
    <dgm:pt modelId="{F06383AA-5D8C-4128-B29C-FDF62B44C524}">
      <dgm:prSet/>
      <dgm:spPr>
        <a:xfrm rot="10800000">
          <a:off x="1153330" y="2598415"/>
          <a:ext cx="8567749" cy="989053"/>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buNone/>
          </a:pPr>
          <a:r>
            <a:rPr lang="en-GB" dirty="0">
              <a:solidFill>
                <a:srgbClr val="FEFFFF"/>
              </a:solidFill>
              <a:latin typeface="Calibri"/>
              <a:ea typeface="+mn-ea"/>
              <a:cs typeface="+mn-cs"/>
            </a:rPr>
            <a:t>Generate Deployment (exception)</a:t>
          </a:r>
        </a:p>
      </dgm:t>
    </dgm:pt>
    <dgm:pt modelId="{6B1AF46E-6A94-4BF3-9DAE-1BDFB2E8BAB1}" type="parTrans" cxnId="{513D4C44-704F-4123-8915-63DF87C38E25}">
      <dgm:prSet/>
      <dgm:spPr/>
      <dgm:t>
        <a:bodyPr/>
        <a:lstStyle/>
        <a:p>
          <a:endParaRPr lang="en-GB"/>
        </a:p>
      </dgm:t>
    </dgm:pt>
    <dgm:pt modelId="{B681E7DC-B495-4814-BCA8-553D715BBEBD}" type="sibTrans" cxnId="{513D4C44-704F-4123-8915-63DF87C38E25}">
      <dgm:prSet/>
      <dgm:spPr/>
      <dgm:t>
        <a:bodyPr/>
        <a:lstStyle/>
        <a:p>
          <a:endParaRPr lang="en-GB"/>
        </a:p>
      </dgm:t>
    </dgm:pt>
    <dgm:pt modelId="{E846CCA1-29A6-447D-A3AA-0D053A94350C}">
      <dgm:prSet/>
      <dgm:spPr>
        <a:xfrm rot="10800000">
          <a:off x="1153330" y="3837380"/>
          <a:ext cx="8567749" cy="989053"/>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buNone/>
          </a:pPr>
          <a:r>
            <a:rPr lang="en-GB" dirty="0">
              <a:solidFill>
                <a:srgbClr val="FEFFFF"/>
              </a:solidFill>
              <a:latin typeface="Calibri"/>
              <a:ea typeface="+mn-ea"/>
              <a:cs typeface="+mn-cs"/>
            </a:rPr>
            <a:t>DACPAC + DevOps (rule)</a:t>
          </a:r>
        </a:p>
      </dgm:t>
    </dgm:pt>
    <dgm:pt modelId="{BFF37775-612B-4701-8506-429BFEEFDB08}" type="parTrans" cxnId="{42285A3F-7716-4CB1-8B9C-7BA4292331C9}">
      <dgm:prSet/>
      <dgm:spPr/>
      <dgm:t>
        <a:bodyPr/>
        <a:lstStyle/>
        <a:p>
          <a:endParaRPr lang="en-GB"/>
        </a:p>
      </dgm:t>
    </dgm:pt>
    <dgm:pt modelId="{472B9DAC-2EC4-4505-AF65-5DA17C9BB0FD}" type="sibTrans" cxnId="{42285A3F-7716-4CB1-8B9C-7BA4292331C9}">
      <dgm:prSet/>
      <dgm:spPr/>
      <dgm:t>
        <a:bodyPr/>
        <a:lstStyle/>
        <a:p>
          <a:endParaRPr lang="en-GB"/>
        </a:p>
      </dgm:t>
    </dgm:pt>
    <dgm:pt modelId="{55104267-8DCF-4E32-AC71-F93D04113242}" type="pres">
      <dgm:prSet presAssocID="{B529BD14-10A1-4182-B656-A58E3F24342D}" presName="linearFlow" presStyleCnt="0">
        <dgm:presLayoutVars>
          <dgm:dir/>
          <dgm:resizeHandles val="exact"/>
        </dgm:presLayoutVars>
      </dgm:prSet>
      <dgm:spPr/>
    </dgm:pt>
    <dgm:pt modelId="{0A5D9FC2-3085-4EBC-8CCD-19292ADB9A23}" type="pres">
      <dgm:prSet presAssocID="{AE19F4EA-E051-430D-9F7A-39662955FCE9}" presName="composite" presStyleCnt="0"/>
      <dgm:spPr/>
    </dgm:pt>
    <dgm:pt modelId="{9E9F6D93-4F7A-4BA3-B3E1-690025D092A2}" type="pres">
      <dgm:prSet presAssocID="{AE19F4EA-E051-430D-9F7A-39662955FCE9}" presName="imgShp" presStyleLbl="fgImgPlace1" presStyleIdx="0" presStyleCnt="4"/>
      <dgm:spPr>
        <a:xfrm>
          <a:off x="1133754" y="2560"/>
          <a:ext cx="989053" cy="989053"/>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gm:spPr>
    </dgm:pt>
    <dgm:pt modelId="{7BA0C9E7-5CA6-4B68-8380-901E2AB17BB6}" type="pres">
      <dgm:prSet presAssocID="{AE19F4EA-E051-430D-9F7A-39662955FCE9}" presName="txShp" presStyleLbl="node1" presStyleIdx="0" presStyleCnt="4" custScaleX="132535" custLinFactNeighborX="22130" custLinFactNeighborY="2757">
        <dgm:presLayoutVars>
          <dgm:bulletEnabled val="1"/>
        </dgm:presLayoutVars>
      </dgm:prSet>
      <dgm:spPr/>
    </dgm:pt>
    <dgm:pt modelId="{B9E369D2-8EE1-4016-B99D-7DE8A55BA1AB}" type="pres">
      <dgm:prSet presAssocID="{5A729B43-4B15-4B64-B95C-DE0127177646}" presName="spacing" presStyleCnt="0"/>
      <dgm:spPr/>
    </dgm:pt>
    <dgm:pt modelId="{B9D85082-37C2-4830-B072-F21059B45D1A}" type="pres">
      <dgm:prSet presAssocID="{1473E877-63FD-4B2D-A2F0-9D20ED1B8EC0}" presName="composite" presStyleCnt="0"/>
      <dgm:spPr/>
    </dgm:pt>
    <dgm:pt modelId="{2EF5E0BB-36D0-4714-A4FC-A2815D966060}" type="pres">
      <dgm:prSet presAssocID="{1473E877-63FD-4B2D-A2F0-9D20ED1B8EC0}" presName="imgShp" presStyleLbl="fgImgPlace1" presStyleIdx="1" presStyleCnt="4"/>
      <dgm:spPr>
        <a:xfrm>
          <a:off x="1133754" y="1286854"/>
          <a:ext cx="989053" cy="989053"/>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gm:spPr>
    </dgm:pt>
    <dgm:pt modelId="{D771F268-547E-4AFB-831D-7FC9BB2CDF02}" type="pres">
      <dgm:prSet presAssocID="{1473E877-63FD-4B2D-A2F0-9D20ED1B8EC0}" presName="txShp" presStyleLbl="node1" presStyleIdx="1" presStyleCnt="4" custScaleX="132535" custLinFactNeighborX="22130" custLinFactNeighborY="2757">
        <dgm:presLayoutVars>
          <dgm:bulletEnabled val="1"/>
        </dgm:presLayoutVars>
      </dgm:prSet>
      <dgm:spPr/>
    </dgm:pt>
    <dgm:pt modelId="{5C526766-FD61-442F-B6D8-462901FFDFD2}" type="pres">
      <dgm:prSet presAssocID="{4316C351-CD33-419E-BF37-E780263DC20D}" presName="spacing" presStyleCnt="0"/>
      <dgm:spPr/>
    </dgm:pt>
    <dgm:pt modelId="{7B5ED5BC-BB51-473B-9C7F-EE57C379CFF2}" type="pres">
      <dgm:prSet presAssocID="{F06383AA-5D8C-4128-B29C-FDF62B44C524}" presName="composite" presStyleCnt="0"/>
      <dgm:spPr/>
    </dgm:pt>
    <dgm:pt modelId="{AE6D46E9-C89A-49EF-AE62-DF0EB8C28476}" type="pres">
      <dgm:prSet presAssocID="{F06383AA-5D8C-4128-B29C-FDF62B44C524}" presName="imgShp" presStyleLbl="fgImgPlace1" presStyleIdx="2" presStyleCnt="4"/>
      <dgm:spPr>
        <a:xfrm>
          <a:off x="1133754" y="2571147"/>
          <a:ext cx="989053" cy="989053"/>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gm:spPr>
    </dgm:pt>
    <dgm:pt modelId="{C71F4D16-FAD4-49AB-AC37-48C4F286A133}" type="pres">
      <dgm:prSet presAssocID="{F06383AA-5D8C-4128-B29C-FDF62B44C524}" presName="txShp" presStyleLbl="node1" presStyleIdx="2" presStyleCnt="4" custScaleX="132535" custLinFactNeighborX="22130" custLinFactNeighborY="2757">
        <dgm:presLayoutVars>
          <dgm:bulletEnabled val="1"/>
        </dgm:presLayoutVars>
      </dgm:prSet>
      <dgm:spPr/>
    </dgm:pt>
    <dgm:pt modelId="{9C6CADFA-741C-4673-BD7D-6C2EE427FF8F}" type="pres">
      <dgm:prSet presAssocID="{B681E7DC-B495-4814-BCA8-553D715BBEBD}" presName="spacing" presStyleCnt="0"/>
      <dgm:spPr/>
    </dgm:pt>
    <dgm:pt modelId="{FD665FD6-7409-4039-A26C-C86F8FCFE65F}" type="pres">
      <dgm:prSet presAssocID="{E846CCA1-29A6-447D-A3AA-0D053A94350C}" presName="composite" presStyleCnt="0"/>
      <dgm:spPr/>
    </dgm:pt>
    <dgm:pt modelId="{F9436BD6-FDE0-4FF3-8695-D552AA5785FC}" type="pres">
      <dgm:prSet presAssocID="{E846CCA1-29A6-447D-A3AA-0D053A94350C}" presName="imgShp" presStyleLbl="fgImgPlace1" presStyleIdx="3" presStyleCnt="4"/>
      <dgm:spPr>
        <a:xfrm>
          <a:off x="1133754" y="3855440"/>
          <a:ext cx="989053" cy="989053"/>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gm:spPr>
    </dgm:pt>
    <dgm:pt modelId="{5AF98FB0-976C-4FB1-9033-660FFCDB6DC6}" type="pres">
      <dgm:prSet presAssocID="{E846CCA1-29A6-447D-A3AA-0D053A94350C}" presName="txShp" presStyleLbl="node1" presStyleIdx="3" presStyleCnt="4" custScaleX="132535" custLinFactNeighborX="22130" custLinFactNeighborY="-1826">
        <dgm:presLayoutVars>
          <dgm:bulletEnabled val="1"/>
        </dgm:presLayoutVars>
      </dgm:prSet>
      <dgm:spPr/>
    </dgm:pt>
  </dgm:ptLst>
  <dgm:cxnLst>
    <dgm:cxn modelId="{A686263D-361C-4BF6-96D5-9B1A4B05ABA1}" type="presOf" srcId="{B529BD14-10A1-4182-B656-A58E3F24342D}" destId="{55104267-8DCF-4E32-AC71-F93D04113242}" srcOrd="0" destOrd="0" presId="urn:microsoft.com/office/officeart/2005/8/layout/vList3"/>
    <dgm:cxn modelId="{42285A3F-7716-4CB1-8B9C-7BA4292331C9}" srcId="{B529BD14-10A1-4182-B656-A58E3F24342D}" destId="{E846CCA1-29A6-447D-A3AA-0D053A94350C}" srcOrd="3" destOrd="0" parTransId="{BFF37775-612B-4701-8506-429BFEEFDB08}" sibTransId="{472B9DAC-2EC4-4505-AF65-5DA17C9BB0FD}"/>
    <dgm:cxn modelId="{10626C5D-73F0-4423-AE46-4812F3DA1118}" type="presOf" srcId="{F06383AA-5D8C-4128-B29C-FDF62B44C524}" destId="{C71F4D16-FAD4-49AB-AC37-48C4F286A133}" srcOrd="0" destOrd="0" presId="urn:microsoft.com/office/officeart/2005/8/layout/vList3"/>
    <dgm:cxn modelId="{513D4C44-704F-4123-8915-63DF87C38E25}" srcId="{B529BD14-10A1-4182-B656-A58E3F24342D}" destId="{F06383AA-5D8C-4128-B29C-FDF62B44C524}" srcOrd="2" destOrd="0" parTransId="{6B1AF46E-6A94-4BF3-9DAE-1BDFB2E8BAB1}" sibTransId="{B681E7DC-B495-4814-BCA8-553D715BBEBD}"/>
    <dgm:cxn modelId="{0BDAD766-5848-4979-A2B8-345FB2AA3F59}" srcId="{B529BD14-10A1-4182-B656-A58E3F24342D}" destId="{1473E877-63FD-4B2D-A2F0-9D20ED1B8EC0}" srcOrd="1" destOrd="0" parTransId="{173A0F1F-71E4-4D36-A9F3-E561D725A67E}" sibTransId="{4316C351-CD33-419E-BF37-E780263DC20D}"/>
    <dgm:cxn modelId="{50B3D255-0666-4688-BF6D-E7E08326A512}" srcId="{B529BD14-10A1-4182-B656-A58E3F24342D}" destId="{AE19F4EA-E051-430D-9F7A-39662955FCE9}" srcOrd="0" destOrd="0" parTransId="{24910626-2D9A-4CD2-A6E4-83718C6CF3EE}" sibTransId="{5A729B43-4B15-4B64-B95C-DE0127177646}"/>
    <dgm:cxn modelId="{76F6BC79-CFF9-474C-A15F-74142B7D7AA2}" type="presOf" srcId="{E846CCA1-29A6-447D-A3AA-0D053A94350C}" destId="{5AF98FB0-976C-4FB1-9033-660FFCDB6DC6}" srcOrd="0" destOrd="0" presId="urn:microsoft.com/office/officeart/2005/8/layout/vList3"/>
    <dgm:cxn modelId="{A7B4AAA0-4244-414A-A0E1-6A0188859588}" type="presOf" srcId="{AE19F4EA-E051-430D-9F7A-39662955FCE9}" destId="{7BA0C9E7-5CA6-4B68-8380-901E2AB17BB6}" srcOrd="0" destOrd="0" presId="urn:microsoft.com/office/officeart/2005/8/layout/vList3"/>
    <dgm:cxn modelId="{A6581FA1-9147-4345-89B5-E8F92ADDD4EC}" type="presOf" srcId="{1473E877-63FD-4B2D-A2F0-9D20ED1B8EC0}" destId="{D771F268-547E-4AFB-831D-7FC9BB2CDF02}" srcOrd="0" destOrd="0" presId="urn:microsoft.com/office/officeart/2005/8/layout/vList3"/>
    <dgm:cxn modelId="{3F00C44D-A978-4D26-8F0A-15C2F148F26D}" type="presParOf" srcId="{55104267-8DCF-4E32-AC71-F93D04113242}" destId="{0A5D9FC2-3085-4EBC-8CCD-19292ADB9A23}" srcOrd="0" destOrd="0" presId="urn:microsoft.com/office/officeart/2005/8/layout/vList3"/>
    <dgm:cxn modelId="{C482520F-9A95-4EB7-85BF-F34ECDBBAD85}" type="presParOf" srcId="{0A5D9FC2-3085-4EBC-8CCD-19292ADB9A23}" destId="{9E9F6D93-4F7A-4BA3-B3E1-690025D092A2}" srcOrd="0" destOrd="0" presId="urn:microsoft.com/office/officeart/2005/8/layout/vList3"/>
    <dgm:cxn modelId="{5A38E349-3E98-4B70-A1C6-9CE033C3DEF2}" type="presParOf" srcId="{0A5D9FC2-3085-4EBC-8CCD-19292ADB9A23}" destId="{7BA0C9E7-5CA6-4B68-8380-901E2AB17BB6}" srcOrd="1" destOrd="0" presId="urn:microsoft.com/office/officeart/2005/8/layout/vList3"/>
    <dgm:cxn modelId="{52B8892C-1B2F-4B2F-A7C3-EDFFFAEABEB1}" type="presParOf" srcId="{55104267-8DCF-4E32-AC71-F93D04113242}" destId="{B9E369D2-8EE1-4016-B99D-7DE8A55BA1AB}" srcOrd="1" destOrd="0" presId="urn:microsoft.com/office/officeart/2005/8/layout/vList3"/>
    <dgm:cxn modelId="{C246CC0A-4287-4AAA-B7EF-AFB700E9ABC0}" type="presParOf" srcId="{55104267-8DCF-4E32-AC71-F93D04113242}" destId="{B9D85082-37C2-4830-B072-F21059B45D1A}" srcOrd="2" destOrd="0" presId="urn:microsoft.com/office/officeart/2005/8/layout/vList3"/>
    <dgm:cxn modelId="{4D18AB9A-8CB0-4C55-BB51-3F5A777FFFFF}" type="presParOf" srcId="{B9D85082-37C2-4830-B072-F21059B45D1A}" destId="{2EF5E0BB-36D0-4714-A4FC-A2815D966060}" srcOrd="0" destOrd="0" presId="urn:microsoft.com/office/officeart/2005/8/layout/vList3"/>
    <dgm:cxn modelId="{1464C023-1CB7-4B56-A204-7AC5899FCBF4}" type="presParOf" srcId="{B9D85082-37C2-4830-B072-F21059B45D1A}" destId="{D771F268-547E-4AFB-831D-7FC9BB2CDF02}" srcOrd="1" destOrd="0" presId="urn:microsoft.com/office/officeart/2005/8/layout/vList3"/>
    <dgm:cxn modelId="{59A43D7B-ED23-4CBB-9AB4-8DCB1F219064}" type="presParOf" srcId="{55104267-8DCF-4E32-AC71-F93D04113242}" destId="{5C526766-FD61-442F-B6D8-462901FFDFD2}" srcOrd="3" destOrd="0" presId="urn:microsoft.com/office/officeart/2005/8/layout/vList3"/>
    <dgm:cxn modelId="{B6257CAC-D178-4716-A228-F02E217BE540}" type="presParOf" srcId="{55104267-8DCF-4E32-AC71-F93D04113242}" destId="{7B5ED5BC-BB51-473B-9C7F-EE57C379CFF2}" srcOrd="4" destOrd="0" presId="urn:microsoft.com/office/officeart/2005/8/layout/vList3"/>
    <dgm:cxn modelId="{87386871-27FD-4117-872A-3274F01B246D}" type="presParOf" srcId="{7B5ED5BC-BB51-473B-9C7F-EE57C379CFF2}" destId="{AE6D46E9-C89A-49EF-AE62-DF0EB8C28476}" srcOrd="0" destOrd="0" presId="urn:microsoft.com/office/officeart/2005/8/layout/vList3"/>
    <dgm:cxn modelId="{6C0A0EC8-91E6-4695-BE6D-F21D550825B1}" type="presParOf" srcId="{7B5ED5BC-BB51-473B-9C7F-EE57C379CFF2}" destId="{C71F4D16-FAD4-49AB-AC37-48C4F286A133}" srcOrd="1" destOrd="0" presId="urn:microsoft.com/office/officeart/2005/8/layout/vList3"/>
    <dgm:cxn modelId="{A669A52D-E7F4-4F20-84E3-2B68099FD8F7}" type="presParOf" srcId="{55104267-8DCF-4E32-AC71-F93D04113242}" destId="{9C6CADFA-741C-4673-BD7D-6C2EE427FF8F}" srcOrd="5" destOrd="0" presId="urn:microsoft.com/office/officeart/2005/8/layout/vList3"/>
    <dgm:cxn modelId="{9B56AF46-0654-45A7-AAED-CD4D84855DD6}" type="presParOf" srcId="{55104267-8DCF-4E32-AC71-F93D04113242}" destId="{FD665FD6-7409-4039-A26C-C86F8FCFE65F}" srcOrd="6" destOrd="0" presId="urn:microsoft.com/office/officeart/2005/8/layout/vList3"/>
    <dgm:cxn modelId="{8D30B709-2EEA-4353-A886-8F51D90D35C8}" type="presParOf" srcId="{FD665FD6-7409-4039-A26C-C86F8FCFE65F}" destId="{F9436BD6-FDE0-4FF3-8695-D552AA5785FC}" srcOrd="0" destOrd="0" presId="urn:microsoft.com/office/officeart/2005/8/layout/vList3"/>
    <dgm:cxn modelId="{D7DDFE20-2BB2-4D25-AD52-6DDBD9C6E20E}" type="presParOf" srcId="{FD665FD6-7409-4039-A26C-C86F8FCFE65F}" destId="{5AF98FB0-976C-4FB1-9033-660FFCDB6DC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9BD14-10A1-4182-B656-A58E3F24342D}" type="doc">
      <dgm:prSet loTypeId="urn:microsoft.com/office/officeart/2005/8/layout/vList3" loCatId="list" qsTypeId="urn:microsoft.com/office/officeart/2005/8/quickstyle/simple1" qsCatId="simple" csTypeId="urn:microsoft.com/office/officeart/2005/8/colors/accent1_2" csCatId="accent1" phldr="1"/>
      <dgm:spPr/>
    </dgm:pt>
    <dgm:pt modelId="{138092C6-82D2-41E9-9AFE-257DF0F37677}">
      <dgm:prSet phldrT="[Text]"/>
      <dgm:spPr>
        <a:xfrm rot="10800000">
          <a:off x="1518618" y="3423"/>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Font typeface="Arial" panose="020B0604020202020204" pitchFamily="34" charset="0"/>
            <a:buNone/>
          </a:pPr>
          <a:r>
            <a:rPr lang="en-GB" dirty="0">
              <a:solidFill>
                <a:srgbClr val="FEFFFF"/>
              </a:solidFill>
              <a:latin typeface="Calibri"/>
              <a:ea typeface="+mn-ea"/>
              <a:cs typeface="+mn-cs"/>
            </a:rPr>
            <a:t>Stop on data loss, incremental non-breaking changes</a:t>
          </a:r>
        </a:p>
      </dgm:t>
    </dgm:pt>
    <dgm:pt modelId="{64484F1D-92EC-4C71-9148-4F5519199ACA}" type="parTrans" cxnId="{185F6740-E116-4D2B-86EA-D487EDA6F43A}">
      <dgm:prSet/>
      <dgm:spPr/>
      <dgm:t>
        <a:bodyPr/>
        <a:lstStyle/>
        <a:p>
          <a:endParaRPr lang="en-GB"/>
        </a:p>
      </dgm:t>
    </dgm:pt>
    <dgm:pt modelId="{C8390163-CED1-4CF5-B3FB-C167217B17BF}" type="sibTrans" cxnId="{185F6740-E116-4D2B-86EA-D487EDA6F43A}">
      <dgm:prSet/>
      <dgm:spPr/>
      <dgm:t>
        <a:bodyPr/>
        <a:lstStyle/>
        <a:p>
          <a:endParaRPr lang="en-GB"/>
        </a:p>
      </dgm:t>
    </dgm:pt>
    <dgm:pt modelId="{AA8372A2-E0A9-42C9-81B7-B737894F6D00}">
      <dgm:prSet/>
      <dgm:spPr>
        <a:xfrm rot="10800000">
          <a:off x="1518618" y="498832"/>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Use SQLCMD variables</a:t>
          </a:r>
          <a:endParaRPr lang="en-GB" dirty="0">
            <a:solidFill>
              <a:srgbClr val="FEFFFF"/>
            </a:solidFill>
            <a:latin typeface="Calibri"/>
            <a:ea typeface="+mn-ea"/>
            <a:cs typeface="+mn-cs"/>
          </a:endParaRPr>
        </a:p>
      </dgm:t>
    </dgm:pt>
    <dgm:pt modelId="{CE39AF48-3B60-4842-9D7B-D732E516F516}" type="parTrans" cxnId="{0695ACA3-91F2-468E-955A-ED98FD1EB465}">
      <dgm:prSet/>
      <dgm:spPr/>
      <dgm:t>
        <a:bodyPr/>
        <a:lstStyle/>
        <a:p>
          <a:endParaRPr lang="en-GB"/>
        </a:p>
      </dgm:t>
    </dgm:pt>
    <dgm:pt modelId="{7AC8C8C3-6D32-4AA8-8872-15EB2DC5A424}" type="sibTrans" cxnId="{0695ACA3-91F2-468E-955A-ED98FD1EB465}">
      <dgm:prSet/>
      <dgm:spPr/>
      <dgm:t>
        <a:bodyPr/>
        <a:lstStyle/>
        <a:p>
          <a:endParaRPr lang="en-GB"/>
        </a:p>
      </dgm:t>
    </dgm:pt>
    <dgm:pt modelId="{059460F1-17C1-40F7-94BB-E710997070C5}">
      <dgm:prSet/>
      <dgm:spPr>
        <a:xfrm rot="10800000">
          <a:off x="1518618" y="994242"/>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Parameterising environment-dependent metadata deployment </a:t>
          </a:r>
          <a:endParaRPr lang="en-GB" dirty="0">
            <a:solidFill>
              <a:srgbClr val="FEFFFF"/>
            </a:solidFill>
            <a:latin typeface="Calibri"/>
            <a:ea typeface="+mn-ea"/>
            <a:cs typeface="+mn-cs"/>
          </a:endParaRPr>
        </a:p>
      </dgm:t>
    </dgm:pt>
    <dgm:pt modelId="{DA8DAD18-5657-48E9-8E96-FC90F5259F00}" type="parTrans" cxnId="{FEB63FEB-E105-455F-9DEA-CC44CE1046BF}">
      <dgm:prSet/>
      <dgm:spPr/>
      <dgm:t>
        <a:bodyPr/>
        <a:lstStyle/>
        <a:p>
          <a:endParaRPr lang="en-GB"/>
        </a:p>
      </dgm:t>
    </dgm:pt>
    <dgm:pt modelId="{DB1C6DEA-70C6-4A74-911B-54CA3EF01C57}" type="sibTrans" cxnId="{FEB63FEB-E105-455F-9DEA-CC44CE1046BF}">
      <dgm:prSet/>
      <dgm:spPr/>
      <dgm:t>
        <a:bodyPr/>
        <a:lstStyle/>
        <a:p>
          <a:endParaRPr lang="en-GB"/>
        </a:p>
      </dgm:t>
    </dgm:pt>
    <dgm:pt modelId="{740C3354-2A22-4C8A-A4E1-140726F72D67}">
      <dgm:prSet/>
      <dgm:spPr>
        <a:xfrm rot="10800000">
          <a:off x="1518618" y="1489651"/>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Use schema compare if project gets out of sync with database</a:t>
          </a:r>
          <a:endParaRPr lang="en-GB" dirty="0">
            <a:solidFill>
              <a:srgbClr val="FEFFFF"/>
            </a:solidFill>
            <a:latin typeface="Calibri"/>
            <a:ea typeface="+mn-ea"/>
            <a:cs typeface="+mn-cs"/>
          </a:endParaRPr>
        </a:p>
      </dgm:t>
    </dgm:pt>
    <dgm:pt modelId="{1DBA3B5A-39E3-4F3B-8389-26C4E7BB2C38}" type="parTrans" cxnId="{E860F2A5-D5D1-483D-B33B-6E959F680184}">
      <dgm:prSet/>
      <dgm:spPr/>
      <dgm:t>
        <a:bodyPr/>
        <a:lstStyle/>
        <a:p>
          <a:endParaRPr lang="en-GB"/>
        </a:p>
      </dgm:t>
    </dgm:pt>
    <dgm:pt modelId="{CDEAD8B9-55E0-4BE7-9EB9-388CEFF20D53}" type="sibTrans" cxnId="{E860F2A5-D5D1-483D-B33B-6E959F680184}">
      <dgm:prSet/>
      <dgm:spPr/>
      <dgm:t>
        <a:bodyPr/>
        <a:lstStyle/>
        <a:p>
          <a:endParaRPr lang="en-GB"/>
        </a:p>
      </dgm:t>
    </dgm:pt>
    <dgm:pt modelId="{96A184CE-05EE-47EC-B01F-DEA536111B81}">
      <dgm:prSet/>
      <dgm:spPr>
        <a:xfrm rot="10800000">
          <a:off x="1518618" y="1985061"/>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Pre / post deployment scripts</a:t>
          </a:r>
          <a:endParaRPr lang="en-GB" dirty="0">
            <a:solidFill>
              <a:srgbClr val="FEFFFF"/>
            </a:solidFill>
            <a:latin typeface="Calibri"/>
            <a:ea typeface="+mn-ea"/>
            <a:cs typeface="+mn-cs"/>
          </a:endParaRPr>
        </a:p>
      </dgm:t>
    </dgm:pt>
    <dgm:pt modelId="{0F98649A-4555-4AA8-8FC7-FD5991B628D6}" type="parTrans" cxnId="{54D5C007-059D-444E-9CBD-4743EDBFCCDB}">
      <dgm:prSet/>
      <dgm:spPr/>
      <dgm:t>
        <a:bodyPr/>
        <a:lstStyle/>
        <a:p>
          <a:endParaRPr lang="en-GB"/>
        </a:p>
      </dgm:t>
    </dgm:pt>
    <dgm:pt modelId="{2E4BC8C7-825B-4E93-9995-E47F1FA8966B}" type="sibTrans" cxnId="{54D5C007-059D-444E-9CBD-4743EDBFCCDB}">
      <dgm:prSet/>
      <dgm:spPr/>
      <dgm:t>
        <a:bodyPr/>
        <a:lstStyle/>
        <a:p>
          <a:endParaRPr lang="en-GB"/>
        </a:p>
      </dgm:t>
    </dgm:pt>
    <dgm:pt modelId="{46130B1C-1CF2-43CC-AC23-383081C19BF6}">
      <dgm:prSet/>
      <dgm:spPr>
        <a:xfrm rot="10800000">
          <a:off x="1518618" y="2480471"/>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Overriding publish profile settings through CD</a:t>
          </a:r>
          <a:endParaRPr lang="en-GB" dirty="0">
            <a:solidFill>
              <a:srgbClr val="FEFFFF"/>
            </a:solidFill>
            <a:latin typeface="Calibri"/>
            <a:ea typeface="+mn-ea"/>
            <a:cs typeface="+mn-cs"/>
          </a:endParaRPr>
        </a:p>
      </dgm:t>
    </dgm:pt>
    <dgm:pt modelId="{8FDAF3FC-F59D-4EBC-B5C6-2EAE2DD404F8}" type="parTrans" cxnId="{8DD34AE5-6F6D-4587-A8D0-15D1D4350B8D}">
      <dgm:prSet/>
      <dgm:spPr/>
      <dgm:t>
        <a:bodyPr/>
        <a:lstStyle/>
        <a:p>
          <a:endParaRPr lang="en-GB"/>
        </a:p>
      </dgm:t>
    </dgm:pt>
    <dgm:pt modelId="{26F04A84-E75F-4D0D-8E8E-86C8EB1E226D}" type="sibTrans" cxnId="{8DD34AE5-6F6D-4587-A8D0-15D1D4350B8D}">
      <dgm:prSet/>
      <dgm:spPr/>
      <dgm:t>
        <a:bodyPr/>
        <a:lstStyle/>
        <a:p>
          <a:endParaRPr lang="en-GB"/>
        </a:p>
      </dgm:t>
    </dgm:pt>
    <dgm:pt modelId="{42E889B6-4A74-40FF-94DD-5D6F7FB7DD99}">
      <dgm:prSet/>
      <dgm:spPr>
        <a:xfrm rot="10800000">
          <a:off x="1518618" y="2975880"/>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Make sure your target is switched on! (Synapse, Azure SQL DWH)</a:t>
          </a:r>
          <a:endParaRPr lang="en-GB" dirty="0">
            <a:solidFill>
              <a:srgbClr val="FEFFFF"/>
            </a:solidFill>
            <a:latin typeface="Calibri"/>
            <a:ea typeface="+mn-ea"/>
            <a:cs typeface="+mn-cs"/>
          </a:endParaRPr>
        </a:p>
      </dgm:t>
    </dgm:pt>
    <dgm:pt modelId="{4073914E-6BB0-4498-9723-9E989066612C}" type="parTrans" cxnId="{BDF2F5B9-D62E-447D-8E97-4DA90F226248}">
      <dgm:prSet/>
      <dgm:spPr/>
      <dgm:t>
        <a:bodyPr/>
        <a:lstStyle/>
        <a:p>
          <a:endParaRPr lang="en-GB"/>
        </a:p>
      </dgm:t>
    </dgm:pt>
    <dgm:pt modelId="{99BA72DC-7F47-46ED-B0C0-2677761D07D7}" type="sibTrans" cxnId="{BDF2F5B9-D62E-447D-8E97-4DA90F226248}">
      <dgm:prSet/>
      <dgm:spPr/>
      <dgm:t>
        <a:bodyPr/>
        <a:lstStyle/>
        <a:p>
          <a:endParaRPr lang="en-GB"/>
        </a:p>
      </dgm:t>
    </dgm:pt>
    <dgm:pt modelId="{B626FDA8-3EBF-41F6-9719-592CED8E30F6}">
      <dgm:prSet/>
      <dgm:spPr>
        <a:xfrm rot="10800000">
          <a:off x="1518618" y="3471290"/>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dirty="0">
              <a:solidFill>
                <a:srgbClr val="FEFFFF"/>
              </a:solidFill>
              <a:latin typeface="Calibri"/>
              <a:ea typeface="+mn-ea"/>
              <a:cs typeface="+mn-cs"/>
            </a:rPr>
            <a:t>Configure Target Database Correctly</a:t>
          </a:r>
        </a:p>
      </dgm:t>
    </dgm:pt>
    <dgm:pt modelId="{7980C732-9C20-4795-A774-77DAA22CF9B9}" type="parTrans" cxnId="{F268CBB6-C695-4019-AA8C-DC504C741548}">
      <dgm:prSet/>
      <dgm:spPr/>
      <dgm:t>
        <a:bodyPr/>
        <a:lstStyle/>
        <a:p>
          <a:endParaRPr lang="en-GB"/>
        </a:p>
      </dgm:t>
    </dgm:pt>
    <dgm:pt modelId="{6848CF8E-8BEF-406C-BF5F-3CDF180BBB8D}" type="sibTrans" cxnId="{F268CBB6-C695-4019-AA8C-DC504C741548}">
      <dgm:prSet/>
      <dgm:spPr/>
      <dgm:t>
        <a:bodyPr/>
        <a:lstStyle/>
        <a:p>
          <a:endParaRPr lang="en-GB"/>
        </a:p>
      </dgm:t>
    </dgm:pt>
    <dgm:pt modelId="{9535949D-3D34-40A3-BF94-C431DA417360}">
      <dgm:prSet/>
      <dgm:spPr>
        <a:xfrm rot="10800000">
          <a:off x="1518618" y="3966699"/>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Build solution locally to ensure code compiles before committing to source control.</a:t>
          </a:r>
          <a:endParaRPr lang="en-GB" dirty="0">
            <a:solidFill>
              <a:srgbClr val="FEFFFF"/>
            </a:solidFill>
            <a:latin typeface="Calibri"/>
            <a:ea typeface="+mn-ea"/>
            <a:cs typeface="+mn-cs"/>
          </a:endParaRPr>
        </a:p>
      </dgm:t>
    </dgm:pt>
    <dgm:pt modelId="{505B84D1-BA3F-4F08-86D3-D1CA1BE74594}" type="parTrans" cxnId="{274D2CF2-6B1C-4D88-A8D2-2742503E1793}">
      <dgm:prSet/>
      <dgm:spPr/>
      <dgm:t>
        <a:bodyPr/>
        <a:lstStyle/>
        <a:p>
          <a:endParaRPr lang="en-GB"/>
        </a:p>
      </dgm:t>
    </dgm:pt>
    <dgm:pt modelId="{26BC65E2-4865-4346-BEE6-8AAB218D71FA}" type="sibTrans" cxnId="{274D2CF2-6B1C-4D88-A8D2-2742503E1793}">
      <dgm:prSet/>
      <dgm:spPr/>
      <dgm:t>
        <a:bodyPr/>
        <a:lstStyle/>
        <a:p>
          <a:endParaRPr lang="en-GB"/>
        </a:p>
      </dgm:t>
    </dgm:pt>
    <dgm:pt modelId="{9CB227D8-E656-46B1-A16D-E989B9A27C1A}">
      <dgm:prSet/>
      <dgm:spPr>
        <a:xfrm rot="10800000">
          <a:off x="1518618" y="4462109"/>
          <a:ext cx="5650467" cy="381522"/>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gm:spPr>
      <dgm:t>
        <a:bodyPr/>
        <a:lstStyle/>
        <a:p>
          <a:pPr algn="l">
            <a:buNone/>
          </a:pPr>
          <a:r>
            <a:rPr lang="en-GB">
              <a:solidFill>
                <a:srgbClr val="FEFFFF"/>
              </a:solidFill>
              <a:latin typeface="Calibri"/>
              <a:ea typeface="+mn-ea"/>
              <a:cs typeface="+mn-cs"/>
            </a:rPr>
            <a:t>Ensure target database backups</a:t>
          </a:r>
          <a:endParaRPr lang="en-GB" dirty="0">
            <a:solidFill>
              <a:srgbClr val="FEFFFF"/>
            </a:solidFill>
            <a:latin typeface="Calibri"/>
            <a:ea typeface="+mn-ea"/>
            <a:cs typeface="+mn-cs"/>
          </a:endParaRPr>
        </a:p>
      </dgm:t>
    </dgm:pt>
    <dgm:pt modelId="{5D458946-2477-4567-9194-CE562E38F96F}" type="parTrans" cxnId="{6ABAD8E4-8D66-4119-8888-6F2739BF96DA}">
      <dgm:prSet/>
      <dgm:spPr/>
      <dgm:t>
        <a:bodyPr/>
        <a:lstStyle/>
        <a:p>
          <a:endParaRPr lang="en-GB"/>
        </a:p>
      </dgm:t>
    </dgm:pt>
    <dgm:pt modelId="{2327DC85-2525-4B53-AE8A-A10173284B77}" type="sibTrans" cxnId="{6ABAD8E4-8D66-4119-8888-6F2739BF96DA}">
      <dgm:prSet/>
      <dgm:spPr/>
      <dgm:t>
        <a:bodyPr/>
        <a:lstStyle/>
        <a:p>
          <a:endParaRPr lang="en-GB"/>
        </a:p>
      </dgm:t>
    </dgm:pt>
    <dgm:pt modelId="{55104267-8DCF-4E32-AC71-F93D04113242}" type="pres">
      <dgm:prSet presAssocID="{B529BD14-10A1-4182-B656-A58E3F24342D}" presName="linearFlow" presStyleCnt="0">
        <dgm:presLayoutVars>
          <dgm:dir/>
          <dgm:resizeHandles val="exact"/>
        </dgm:presLayoutVars>
      </dgm:prSet>
      <dgm:spPr/>
    </dgm:pt>
    <dgm:pt modelId="{7B251003-3840-4C66-A21F-C3CD58FC03DF}" type="pres">
      <dgm:prSet presAssocID="{138092C6-82D2-41E9-9AFE-257DF0F37677}" presName="composite" presStyleCnt="0"/>
      <dgm:spPr/>
    </dgm:pt>
    <dgm:pt modelId="{E70E3A4A-6AC3-43CA-B714-59259B47DE18}" type="pres">
      <dgm:prSet presAssocID="{138092C6-82D2-41E9-9AFE-257DF0F37677}" presName="imgShp" presStyleLbl="fgImgPlace1" presStyleIdx="0" presStyleCnt="10"/>
      <dgm:spPr>
        <a:xfrm>
          <a:off x="1327857" y="3423"/>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extLst>
        <a:ext uri="{E40237B7-FDA0-4F09-8148-C483321AD2D9}">
          <dgm14:cNvPr xmlns:dgm14="http://schemas.microsoft.com/office/drawing/2010/diagram" id="0" name="" descr="Badge Cross with solid fill"/>
        </a:ext>
      </dgm:extLst>
    </dgm:pt>
    <dgm:pt modelId="{DA4BC2FA-2F5A-463D-80FE-D7163B7548F0}" type="pres">
      <dgm:prSet presAssocID="{138092C6-82D2-41E9-9AFE-257DF0F37677}" presName="txShp" presStyleLbl="node1" presStyleIdx="0" presStyleCnt="10">
        <dgm:presLayoutVars>
          <dgm:bulletEnabled val="1"/>
        </dgm:presLayoutVars>
      </dgm:prSet>
      <dgm:spPr/>
    </dgm:pt>
    <dgm:pt modelId="{1BF7FA54-15AC-417B-A54D-8737958F20D3}" type="pres">
      <dgm:prSet presAssocID="{C8390163-CED1-4CF5-B3FB-C167217B17BF}" presName="spacing" presStyleCnt="0"/>
      <dgm:spPr/>
    </dgm:pt>
    <dgm:pt modelId="{010BABE8-C603-4A35-BF7C-22DEBE86B4F8}" type="pres">
      <dgm:prSet presAssocID="{AA8372A2-E0A9-42C9-81B7-B737894F6D00}" presName="composite" presStyleCnt="0"/>
      <dgm:spPr/>
    </dgm:pt>
    <dgm:pt modelId="{B5552687-1730-4EF3-81C1-01C316ACBA1A}" type="pres">
      <dgm:prSet presAssocID="{AA8372A2-E0A9-42C9-81B7-B737894F6D00}" presName="imgShp" presStyleLbl="fgImgPlace1" presStyleIdx="1" presStyleCnt="10"/>
      <dgm:spPr>
        <a:xfrm>
          <a:off x="1327857" y="498832"/>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extLst>
        <a:ext uri="{E40237B7-FDA0-4F09-8148-C483321AD2D9}">
          <dgm14:cNvPr xmlns:dgm14="http://schemas.microsoft.com/office/drawing/2010/diagram" id="0" name="" descr="Badge Tick with solid fill"/>
        </a:ext>
      </dgm:extLst>
    </dgm:pt>
    <dgm:pt modelId="{B1DE35E9-FA5D-452C-9C76-CF4C7C4B59B3}" type="pres">
      <dgm:prSet presAssocID="{AA8372A2-E0A9-42C9-81B7-B737894F6D00}" presName="txShp" presStyleLbl="node1" presStyleIdx="1" presStyleCnt="10">
        <dgm:presLayoutVars>
          <dgm:bulletEnabled val="1"/>
        </dgm:presLayoutVars>
      </dgm:prSet>
      <dgm:spPr/>
    </dgm:pt>
    <dgm:pt modelId="{7018C993-21BB-4860-B82C-EF5E475DFD9A}" type="pres">
      <dgm:prSet presAssocID="{7AC8C8C3-6D32-4AA8-8872-15EB2DC5A424}" presName="spacing" presStyleCnt="0"/>
      <dgm:spPr/>
    </dgm:pt>
    <dgm:pt modelId="{1CAE9B89-91DD-498C-82D8-37B3E3513A53}" type="pres">
      <dgm:prSet presAssocID="{059460F1-17C1-40F7-94BB-E710997070C5}" presName="composite" presStyleCnt="0"/>
      <dgm:spPr/>
    </dgm:pt>
    <dgm:pt modelId="{C62A53B6-4ADE-4CF1-9190-E0ABBD3240B3}" type="pres">
      <dgm:prSet presAssocID="{059460F1-17C1-40F7-94BB-E710997070C5}" presName="imgShp" presStyleLbl="fgImgPlace1" presStyleIdx="2" presStyleCnt="10"/>
      <dgm:spPr>
        <a:xfrm>
          <a:off x="1327857" y="994242"/>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extLst>
        <a:ext uri="{E40237B7-FDA0-4F09-8148-C483321AD2D9}">
          <dgm14:cNvPr xmlns:dgm14="http://schemas.microsoft.com/office/drawing/2010/diagram" id="0" name="" descr="Badge Tick with solid fill"/>
        </a:ext>
      </dgm:extLst>
    </dgm:pt>
    <dgm:pt modelId="{EC2AA60D-6206-4A7E-BD97-FE94E97B6DF2}" type="pres">
      <dgm:prSet presAssocID="{059460F1-17C1-40F7-94BB-E710997070C5}" presName="txShp" presStyleLbl="node1" presStyleIdx="2" presStyleCnt="10">
        <dgm:presLayoutVars>
          <dgm:bulletEnabled val="1"/>
        </dgm:presLayoutVars>
      </dgm:prSet>
      <dgm:spPr/>
    </dgm:pt>
    <dgm:pt modelId="{C27228CE-314E-4C2E-AC6C-0C3C9ED03397}" type="pres">
      <dgm:prSet presAssocID="{DB1C6DEA-70C6-4A74-911B-54CA3EF01C57}" presName="spacing" presStyleCnt="0"/>
      <dgm:spPr/>
    </dgm:pt>
    <dgm:pt modelId="{867643EF-C60D-4332-AA1F-08FAC4DAB2D8}" type="pres">
      <dgm:prSet presAssocID="{740C3354-2A22-4C8A-A4E1-140726F72D67}" presName="composite" presStyleCnt="0"/>
      <dgm:spPr/>
    </dgm:pt>
    <dgm:pt modelId="{5BFBC50E-4D87-4FCA-AFC9-0D4A13A6AB98}" type="pres">
      <dgm:prSet presAssocID="{740C3354-2A22-4C8A-A4E1-140726F72D67}" presName="imgShp" presStyleLbl="fgImgPlace1" presStyleIdx="3" presStyleCnt="10"/>
      <dgm:spPr>
        <a:xfrm>
          <a:off x="1327857" y="1489651"/>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497A4EC2-93C8-4E4D-BC51-9EB3EF221A73}" type="pres">
      <dgm:prSet presAssocID="{740C3354-2A22-4C8A-A4E1-140726F72D67}" presName="txShp" presStyleLbl="node1" presStyleIdx="3" presStyleCnt="10">
        <dgm:presLayoutVars>
          <dgm:bulletEnabled val="1"/>
        </dgm:presLayoutVars>
      </dgm:prSet>
      <dgm:spPr/>
    </dgm:pt>
    <dgm:pt modelId="{71D1FD80-1BCE-4F35-8975-233778A2F2A7}" type="pres">
      <dgm:prSet presAssocID="{CDEAD8B9-55E0-4BE7-9EB9-388CEFF20D53}" presName="spacing" presStyleCnt="0"/>
      <dgm:spPr/>
    </dgm:pt>
    <dgm:pt modelId="{FB08F77D-274D-4CDD-825D-50A7B01769BE}" type="pres">
      <dgm:prSet presAssocID="{96A184CE-05EE-47EC-B01F-DEA536111B81}" presName="composite" presStyleCnt="0"/>
      <dgm:spPr/>
    </dgm:pt>
    <dgm:pt modelId="{E03BA465-202A-4846-AA02-80CB65136BE0}" type="pres">
      <dgm:prSet presAssocID="{96A184CE-05EE-47EC-B01F-DEA536111B81}" presName="imgShp" presStyleLbl="fgImgPlace1" presStyleIdx="4" presStyleCnt="10"/>
      <dgm:spPr>
        <a:xfrm>
          <a:off x="1327857" y="1985061"/>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6D51562A-1CF8-46BD-B2DA-690A3C6D98F6}" type="pres">
      <dgm:prSet presAssocID="{96A184CE-05EE-47EC-B01F-DEA536111B81}" presName="txShp" presStyleLbl="node1" presStyleIdx="4" presStyleCnt="10">
        <dgm:presLayoutVars>
          <dgm:bulletEnabled val="1"/>
        </dgm:presLayoutVars>
      </dgm:prSet>
      <dgm:spPr/>
    </dgm:pt>
    <dgm:pt modelId="{C5B7EB4C-CC8C-4212-BC27-96A7405F0F0E}" type="pres">
      <dgm:prSet presAssocID="{2E4BC8C7-825B-4E93-9995-E47F1FA8966B}" presName="spacing" presStyleCnt="0"/>
      <dgm:spPr/>
    </dgm:pt>
    <dgm:pt modelId="{9E4DDBFC-A2E2-4BAE-9601-462B6D174D6D}" type="pres">
      <dgm:prSet presAssocID="{46130B1C-1CF2-43CC-AC23-383081C19BF6}" presName="composite" presStyleCnt="0"/>
      <dgm:spPr/>
    </dgm:pt>
    <dgm:pt modelId="{5AD18DF3-7F2C-4176-9816-241C6504DAA4}" type="pres">
      <dgm:prSet presAssocID="{46130B1C-1CF2-43CC-AC23-383081C19BF6}" presName="imgShp" presStyleLbl="fgImgPlace1" presStyleIdx="5" presStyleCnt="10"/>
      <dgm:spPr>
        <a:xfrm>
          <a:off x="1327857" y="2480471"/>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88446A95-1CEC-48CB-95F2-C364D3F399BE}" type="pres">
      <dgm:prSet presAssocID="{46130B1C-1CF2-43CC-AC23-383081C19BF6}" presName="txShp" presStyleLbl="node1" presStyleIdx="5" presStyleCnt="10">
        <dgm:presLayoutVars>
          <dgm:bulletEnabled val="1"/>
        </dgm:presLayoutVars>
      </dgm:prSet>
      <dgm:spPr/>
    </dgm:pt>
    <dgm:pt modelId="{6531528A-6B7E-4988-8AEB-C231AE8FEA39}" type="pres">
      <dgm:prSet presAssocID="{26F04A84-E75F-4D0D-8E8E-86C8EB1E226D}" presName="spacing" presStyleCnt="0"/>
      <dgm:spPr/>
    </dgm:pt>
    <dgm:pt modelId="{9F135F7E-7FA0-47D6-8C1B-5DF2141E4A91}" type="pres">
      <dgm:prSet presAssocID="{42E889B6-4A74-40FF-94DD-5D6F7FB7DD99}" presName="composite" presStyleCnt="0"/>
      <dgm:spPr/>
    </dgm:pt>
    <dgm:pt modelId="{B8738283-2CC0-4303-A494-C2FE17AB1BB0}" type="pres">
      <dgm:prSet presAssocID="{42E889B6-4A74-40FF-94DD-5D6F7FB7DD99}" presName="imgShp" presStyleLbl="fgImgPlace1" presStyleIdx="6" presStyleCnt="10"/>
      <dgm:spPr>
        <a:xfrm>
          <a:off x="1327857" y="2975880"/>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541B22D9-0D36-4F51-847F-5FCADA256001}" type="pres">
      <dgm:prSet presAssocID="{42E889B6-4A74-40FF-94DD-5D6F7FB7DD99}" presName="txShp" presStyleLbl="node1" presStyleIdx="6" presStyleCnt="10">
        <dgm:presLayoutVars>
          <dgm:bulletEnabled val="1"/>
        </dgm:presLayoutVars>
      </dgm:prSet>
      <dgm:spPr/>
    </dgm:pt>
    <dgm:pt modelId="{ED1D485B-AF43-4C3F-8382-477E6CEE57ED}" type="pres">
      <dgm:prSet presAssocID="{99BA72DC-7F47-46ED-B0C0-2677761D07D7}" presName="spacing" presStyleCnt="0"/>
      <dgm:spPr/>
    </dgm:pt>
    <dgm:pt modelId="{78A869C8-F07A-4F6C-A9AE-E18104CC9EBF}" type="pres">
      <dgm:prSet presAssocID="{B626FDA8-3EBF-41F6-9719-592CED8E30F6}" presName="composite" presStyleCnt="0"/>
      <dgm:spPr/>
    </dgm:pt>
    <dgm:pt modelId="{84547E87-46A4-4337-BEA3-E78954F1C527}" type="pres">
      <dgm:prSet presAssocID="{B626FDA8-3EBF-41F6-9719-592CED8E30F6}" presName="imgShp" presStyleLbl="fgImgPlace1" presStyleIdx="7" presStyleCnt="10"/>
      <dgm:spPr>
        <a:xfrm>
          <a:off x="1327857" y="3471290"/>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67E7E231-9502-4251-9651-3036E07E3149}" type="pres">
      <dgm:prSet presAssocID="{B626FDA8-3EBF-41F6-9719-592CED8E30F6}" presName="txShp" presStyleLbl="node1" presStyleIdx="7" presStyleCnt="10">
        <dgm:presLayoutVars>
          <dgm:bulletEnabled val="1"/>
        </dgm:presLayoutVars>
      </dgm:prSet>
      <dgm:spPr/>
    </dgm:pt>
    <dgm:pt modelId="{4A59FDF4-586D-47B2-82AC-90C7CC65746D}" type="pres">
      <dgm:prSet presAssocID="{6848CF8E-8BEF-406C-BF5F-3CDF180BBB8D}" presName="spacing" presStyleCnt="0"/>
      <dgm:spPr/>
    </dgm:pt>
    <dgm:pt modelId="{75D1D3A7-B898-4320-8E4A-2C10DE1AC7E4}" type="pres">
      <dgm:prSet presAssocID="{9535949D-3D34-40A3-BF94-C431DA417360}" presName="composite" presStyleCnt="0"/>
      <dgm:spPr/>
    </dgm:pt>
    <dgm:pt modelId="{18A3B7A5-A1AC-49CD-9D0C-E4423DF9CB0E}" type="pres">
      <dgm:prSet presAssocID="{9535949D-3D34-40A3-BF94-C431DA417360}" presName="imgShp" presStyleLbl="fgImgPlace1" presStyleIdx="8" presStyleCnt="10"/>
      <dgm:spPr>
        <a:xfrm>
          <a:off x="1327857" y="3966699"/>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6EC27A0F-3EBB-493F-BB39-07987C1258C4}" type="pres">
      <dgm:prSet presAssocID="{9535949D-3D34-40A3-BF94-C431DA417360}" presName="txShp" presStyleLbl="node1" presStyleIdx="8" presStyleCnt="10">
        <dgm:presLayoutVars>
          <dgm:bulletEnabled val="1"/>
        </dgm:presLayoutVars>
      </dgm:prSet>
      <dgm:spPr/>
    </dgm:pt>
    <dgm:pt modelId="{FED01927-D73C-48B4-8A57-2D48B3139FE9}" type="pres">
      <dgm:prSet presAssocID="{26BC65E2-4865-4346-BEE6-8AAB218D71FA}" presName="spacing" presStyleCnt="0"/>
      <dgm:spPr/>
    </dgm:pt>
    <dgm:pt modelId="{22B64CA4-F52F-45BF-A6F0-9E681EC4969E}" type="pres">
      <dgm:prSet presAssocID="{9CB227D8-E656-46B1-A16D-E989B9A27C1A}" presName="composite" presStyleCnt="0"/>
      <dgm:spPr/>
    </dgm:pt>
    <dgm:pt modelId="{82F99066-F0CC-4213-BACB-748F74C583F7}" type="pres">
      <dgm:prSet presAssocID="{9CB227D8-E656-46B1-A16D-E989B9A27C1A}" presName="imgShp" presStyleLbl="fgImgPlace1" presStyleIdx="9" presStyleCnt="10"/>
      <dgm:spPr>
        <a:xfrm>
          <a:off x="1327857" y="4462109"/>
          <a:ext cx="381522" cy="381522"/>
        </a:xfrm>
        <a:prstGeom prst="ellipse">
          <a:avLst/>
        </a:prstGeom>
        <a:solidFill>
          <a:srgbClr val="00B050"/>
        </a:solidFill>
        <a:ln w="25400" cap="flat" cmpd="sng" algn="ctr">
          <a:solidFill>
            <a:srgbClr val="1169B2">
              <a:hueOff val="0"/>
              <a:satOff val="0"/>
              <a:lumOff val="0"/>
              <a:alphaOff val="0"/>
            </a:srgbClr>
          </a:solidFill>
          <a:prstDash val="solid"/>
        </a:ln>
        <a:effectLst/>
      </dgm:spPr>
    </dgm:pt>
    <dgm:pt modelId="{E15BCAEA-0C4D-466E-955F-E1804ECAA812}" type="pres">
      <dgm:prSet presAssocID="{9CB227D8-E656-46B1-A16D-E989B9A27C1A}" presName="txShp" presStyleLbl="node1" presStyleIdx="9" presStyleCnt="10">
        <dgm:presLayoutVars>
          <dgm:bulletEnabled val="1"/>
        </dgm:presLayoutVars>
      </dgm:prSet>
      <dgm:spPr/>
    </dgm:pt>
  </dgm:ptLst>
  <dgm:cxnLst>
    <dgm:cxn modelId="{54D5C007-059D-444E-9CBD-4743EDBFCCDB}" srcId="{B529BD14-10A1-4182-B656-A58E3F24342D}" destId="{96A184CE-05EE-47EC-B01F-DEA536111B81}" srcOrd="4" destOrd="0" parTransId="{0F98649A-4555-4AA8-8FC7-FD5991B628D6}" sibTransId="{2E4BC8C7-825B-4E93-9995-E47F1FA8966B}"/>
    <dgm:cxn modelId="{35759E1C-9436-4949-8278-21E3CF7825DD}" type="presOf" srcId="{740C3354-2A22-4C8A-A4E1-140726F72D67}" destId="{497A4EC2-93C8-4E4D-BC51-9EB3EF221A73}" srcOrd="0" destOrd="0" presId="urn:microsoft.com/office/officeart/2005/8/layout/vList3"/>
    <dgm:cxn modelId="{BFC86C24-A7CD-4707-83A9-E56ADDAE0F83}" type="presOf" srcId="{059460F1-17C1-40F7-94BB-E710997070C5}" destId="{EC2AA60D-6206-4A7E-BD97-FE94E97B6DF2}" srcOrd="0" destOrd="0" presId="urn:microsoft.com/office/officeart/2005/8/layout/vList3"/>
    <dgm:cxn modelId="{A686263D-361C-4BF6-96D5-9B1A4B05ABA1}" type="presOf" srcId="{B529BD14-10A1-4182-B656-A58E3F24342D}" destId="{55104267-8DCF-4E32-AC71-F93D04113242}" srcOrd="0" destOrd="0" presId="urn:microsoft.com/office/officeart/2005/8/layout/vList3"/>
    <dgm:cxn modelId="{185F6740-E116-4D2B-86EA-D487EDA6F43A}" srcId="{B529BD14-10A1-4182-B656-A58E3F24342D}" destId="{138092C6-82D2-41E9-9AFE-257DF0F37677}" srcOrd="0" destOrd="0" parTransId="{64484F1D-92EC-4C71-9148-4F5519199ACA}" sibTransId="{C8390163-CED1-4CF5-B3FB-C167217B17BF}"/>
    <dgm:cxn modelId="{2A8FBD60-42C5-4325-8AB4-0F33BAFCDA8A}" type="presOf" srcId="{9CB227D8-E656-46B1-A16D-E989B9A27C1A}" destId="{E15BCAEA-0C4D-466E-955F-E1804ECAA812}" srcOrd="0" destOrd="0" presId="urn:microsoft.com/office/officeart/2005/8/layout/vList3"/>
    <dgm:cxn modelId="{A180A869-1E31-40A0-B505-CB42BDF9D8A2}" type="presOf" srcId="{46130B1C-1CF2-43CC-AC23-383081C19BF6}" destId="{88446A95-1CEC-48CB-95F2-C364D3F399BE}" srcOrd="0" destOrd="0" presId="urn:microsoft.com/office/officeart/2005/8/layout/vList3"/>
    <dgm:cxn modelId="{2E868472-02DB-4C71-97ED-0F8FC9799316}" type="presOf" srcId="{AA8372A2-E0A9-42C9-81B7-B737894F6D00}" destId="{B1DE35E9-FA5D-452C-9C76-CF4C7C4B59B3}" srcOrd="0" destOrd="0" presId="urn:microsoft.com/office/officeart/2005/8/layout/vList3"/>
    <dgm:cxn modelId="{F0140089-EEBA-4DE7-A147-08E2A76A04DC}" type="presOf" srcId="{138092C6-82D2-41E9-9AFE-257DF0F37677}" destId="{DA4BC2FA-2F5A-463D-80FE-D7163B7548F0}" srcOrd="0" destOrd="0" presId="urn:microsoft.com/office/officeart/2005/8/layout/vList3"/>
    <dgm:cxn modelId="{5953E692-94C6-42C5-B663-D5180F5CC070}" type="presOf" srcId="{96A184CE-05EE-47EC-B01F-DEA536111B81}" destId="{6D51562A-1CF8-46BD-B2DA-690A3C6D98F6}" srcOrd="0" destOrd="0" presId="urn:microsoft.com/office/officeart/2005/8/layout/vList3"/>
    <dgm:cxn modelId="{0695ACA3-91F2-468E-955A-ED98FD1EB465}" srcId="{B529BD14-10A1-4182-B656-A58E3F24342D}" destId="{AA8372A2-E0A9-42C9-81B7-B737894F6D00}" srcOrd="1" destOrd="0" parTransId="{CE39AF48-3B60-4842-9D7B-D732E516F516}" sibTransId="{7AC8C8C3-6D32-4AA8-8872-15EB2DC5A424}"/>
    <dgm:cxn modelId="{E860F2A5-D5D1-483D-B33B-6E959F680184}" srcId="{B529BD14-10A1-4182-B656-A58E3F24342D}" destId="{740C3354-2A22-4C8A-A4E1-140726F72D67}" srcOrd="3" destOrd="0" parTransId="{1DBA3B5A-39E3-4F3B-8389-26C4E7BB2C38}" sibTransId="{CDEAD8B9-55E0-4BE7-9EB9-388CEFF20D53}"/>
    <dgm:cxn modelId="{99C852B5-0104-42A0-9A1C-1C4B3B5BA3F7}" type="presOf" srcId="{B626FDA8-3EBF-41F6-9719-592CED8E30F6}" destId="{67E7E231-9502-4251-9651-3036E07E3149}" srcOrd="0" destOrd="0" presId="urn:microsoft.com/office/officeart/2005/8/layout/vList3"/>
    <dgm:cxn modelId="{28A422B6-C05A-486B-8E53-EDDB796BA155}" type="presOf" srcId="{42E889B6-4A74-40FF-94DD-5D6F7FB7DD99}" destId="{541B22D9-0D36-4F51-847F-5FCADA256001}" srcOrd="0" destOrd="0" presId="urn:microsoft.com/office/officeart/2005/8/layout/vList3"/>
    <dgm:cxn modelId="{F268CBB6-C695-4019-AA8C-DC504C741548}" srcId="{B529BD14-10A1-4182-B656-A58E3F24342D}" destId="{B626FDA8-3EBF-41F6-9719-592CED8E30F6}" srcOrd="7" destOrd="0" parTransId="{7980C732-9C20-4795-A774-77DAA22CF9B9}" sibTransId="{6848CF8E-8BEF-406C-BF5F-3CDF180BBB8D}"/>
    <dgm:cxn modelId="{BDF2F5B9-D62E-447D-8E97-4DA90F226248}" srcId="{B529BD14-10A1-4182-B656-A58E3F24342D}" destId="{42E889B6-4A74-40FF-94DD-5D6F7FB7DD99}" srcOrd="6" destOrd="0" parTransId="{4073914E-6BB0-4498-9723-9E989066612C}" sibTransId="{99BA72DC-7F47-46ED-B0C0-2677761D07D7}"/>
    <dgm:cxn modelId="{469284DB-AD85-4DE1-BA5C-BCAA6D5CCF37}" type="presOf" srcId="{9535949D-3D34-40A3-BF94-C431DA417360}" destId="{6EC27A0F-3EBB-493F-BB39-07987C1258C4}" srcOrd="0" destOrd="0" presId="urn:microsoft.com/office/officeart/2005/8/layout/vList3"/>
    <dgm:cxn modelId="{6ABAD8E4-8D66-4119-8888-6F2739BF96DA}" srcId="{B529BD14-10A1-4182-B656-A58E3F24342D}" destId="{9CB227D8-E656-46B1-A16D-E989B9A27C1A}" srcOrd="9" destOrd="0" parTransId="{5D458946-2477-4567-9194-CE562E38F96F}" sibTransId="{2327DC85-2525-4B53-AE8A-A10173284B77}"/>
    <dgm:cxn modelId="{8DD34AE5-6F6D-4587-A8D0-15D1D4350B8D}" srcId="{B529BD14-10A1-4182-B656-A58E3F24342D}" destId="{46130B1C-1CF2-43CC-AC23-383081C19BF6}" srcOrd="5" destOrd="0" parTransId="{8FDAF3FC-F59D-4EBC-B5C6-2EAE2DD404F8}" sibTransId="{26F04A84-E75F-4D0D-8E8E-86C8EB1E226D}"/>
    <dgm:cxn modelId="{FEB63FEB-E105-455F-9DEA-CC44CE1046BF}" srcId="{B529BD14-10A1-4182-B656-A58E3F24342D}" destId="{059460F1-17C1-40F7-94BB-E710997070C5}" srcOrd="2" destOrd="0" parTransId="{DA8DAD18-5657-48E9-8E96-FC90F5259F00}" sibTransId="{DB1C6DEA-70C6-4A74-911B-54CA3EF01C57}"/>
    <dgm:cxn modelId="{274D2CF2-6B1C-4D88-A8D2-2742503E1793}" srcId="{B529BD14-10A1-4182-B656-A58E3F24342D}" destId="{9535949D-3D34-40A3-BF94-C431DA417360}" srcOrd="8" destOrd="0" parTransId="{505B84D1-BA3F-4F08-86D3-D1CA1BE74594}" sibTransId="{26BC65E2-4865-4346-BEE6-8AAB218D71FA}"/>
    <dgm:cxn modelId="{8D221B78-AD23-49D1-AD43-EC872359EA7D}" type="presParOf" srcId="{55104267-8DCF-4E32-AC71-F93D04113242}" destId="{7B251003-3840-4C66-A21F-C3CD58FC03DF}" srcOrd="0" destOrd="0" presId="urn:microsoft.com/office/officeart/2005/8/layout/vList3"/>
    <dgm:cxn modelId="{33084265-A0F5-4EB3-A1D9-FAA9B22B117E}" type="presParOf" srcId="{7B251003-3840-4C66-A21F-C3CD58FC03DF}" destId="{E70E3A4A-6AC3-43CA-B714-59259B47DE18}" srcOrd="0" destOrd="0" presId="urn:microsoft.com/office/officeart/2005/8/layout/vList3"/>
    <dgm:cxn modelId="{758C1A10-C53F-46FA-8273-04F3CFA06F34}" type="presParOf" srcId="{7B251003-3840-4C66-A21F-C3CD58FC03DF}" destId="{DA4BC2FA-2F5A-463D-80FE-D7163B7548F0}" srcOrd="1" destOrd="0" presId="urn:microsoft.com/office/officeart/2005/8/layout/vList3"/>
    <dgm:cxn modelId="{8375011E-2DDA-46FA-A1F2-6BBFE09AA004}" type="presParOf" srcId="{55104267-8DCF-4E32-AC71-F93D04113242}" destId="{1BF7FA54-15AC-417B-A54D-8737958F20D3}" srcOrd="1" destOrd="0" presId="urn:microsoft.com/office/officeart/2005/8/layout/vList3"/>
    <dgm:cxn modelId="{662C687F-59A7-4E86-BE73-7B0D2EF8B53B}" type="presParOf" srcId="{55104267-8DCF-4E32-AC71-F93D04113242}" destId="{010BABE8-C603-4A35-BF7C-22DEBE86B4F8}" srcOrd="2" destOrd="0" presId="urn:microsoft.com/office/officeart/2005/8/layout/vList3"/>
    <dgm:cxn modelId="{2D954D1B-977D-42FA-8E70-17FB72595DED}" type="presParOf" srcId="{010BABE8-C603-4A35-BF7C-22DEBE86B4F8}" destId="{B5552687-1730-4EF3-81C1-01C316ACBA1A}" srcOrd="0" destOrd="0" presId="urn:microsoft.com/office/officeart/2005/8/layout/vList3"/>
    <dgm:cxn modelId="{089985EE-3A6D-4FEB-83C5-175FF14D70C1}" type="presParOf" srcId="{010BABE8-C603-4A35-BF7C-22DEBE86B4F8}" destId="{B1DE35E9-FA5D-452C-9C76-CF4C7C4B59B3}" srcOrd="1" destOrd="0" presId="urn:microsoft.com/office/officeart/2005/8/layout/vList3"/>
    <dgm:cxn modelId="{5AA9B92E-27C2-4483-95AC-99F533F7DA81}" type="presParOf" srcId="{55104267-8DCF-4E32-AC71-F93D04113242}" destId="{7018C993-21BB-4860-B82C-EF5E475DFD9A}" srcOrd="3" destOrd="0" presId="urn:microsoft.com/office/officeart/2005/8/layout/vList3"/>
    <dgm:cxn modelId="{BA882188-9214-49D0-B5AC-9BB534529703}" type="presParOf" srcId="{55104267-8DCF-4E32-AC71-F93D04113242}" destId="{1CAE9B89-91DD-498C-82D8-37B3E3513A53}" srcOrd="4" destOrd="0" presId="urn:microsoft.com/office/officeart/2005/8/layout/vList3"/>
    <dgm:cxn modelId="{35ED92CA-0F75-457B-83C5-6236F6B31519}" type="presParOf" srcId="{1CAE9B89-91DD-498C-82D8-37B3E3513A53}" destId="{C62A53B6-4ADE-4CF1-9190-E0ABBD3240B3}" srcOrd="0" destOrd="0" presId="urn:microsoft.com/office/officeart/2005/8/layout/vList3"/>
    <dgm:cxn modelId="{A75C1D0D-8C2B-4018-BEEB-4A0D864DCBF8}" type="presParOf" srcId="{1CAE9B89-91DD-498C-82D8-37B3E3513A53}" destId="{EC2AA60D-6206-4A7E-BD97-FE94E97B6DF2}" srcOrd="1" destOrd="0" presId="urn:microsoft.com/office/officeart/2005/8/layout/vList3"/>
    <dgm:cxn modelId="{6FBB4A0A-0625-425C-B3A9-8AC0BA0B31AE}" type="presParOf" srcId="{55104267-8DCF-4E32-AC71-F93D04113242}" destId="{C27228CE-314E-4C2E-AC6C-0C3C9ED03397}" srcOrd="5" destOrd="0" presId="urn:microsoft.com/office/officeart/2005/8/layout/vList3"/>
    <dgm:cxn modelId="{539486AB-3F95-498F-9C89-F79EE20AD951}" type="presParOf" srcId="{55104267-8DCF-4E32-AC71-F93D04113242}" destId="{867643EF-C60D-4332-AA1F-08FAC4DAB2D8}" srcOrd="6" destOrd="0" presId="urn:microsoft.com/office/officeart/2005/8/layout/vList3"/>
    <dgm:cxn modelId="{6228AE08-CD38-44D5-A104-AC5EC0EBE51B}" type="presParOf" srcId="{867643EF-C60D-4332-AA1F-08FAC4DAB2D8}" destId="{5BFBC50E-4D87-4FCA-AFC9-0D4A13A6AB98}" srcOrd="0" destOrd="0" presId="urn:microsoft.com/office/officeart/2005/8/layout/vList3"/>
    <dgm:cxn modelId="{F2981B56-2F49-4BDF-8930-A31FC4EDD55E}" type="presParOf" srcId="{867643EF-C60D-4332-AA1F-08FAC4DAB2D8}" destId="{497A4EC2-93C8-4E4D-BC51-9EB3EF221A73}" srcOrd="1" destOrd="0" presId="urn:microsoft.com/office/officeart/2005/8/layout/vList3"/>
    <dgm:cxn modelId="{08B55E43-63A5-4A51-A2C7-4CF789D127A3}" type="presParOf" srcId="{55104267-8DCF-4E32-AC71-F93D04113242}" destId="{71D1FD80-1BCE-4F35-8975-233778A2F2A7}" srcOrd="7" destOrd="0" presId="urn:microsoft.com/office/officeart/2005/8/layout/vList3"/>
    <dgm:cxn modelId="{228F2951-3C86-4D46-95D9-D5428E71458F}" type="presParOf" srcId="{55104267-8DCF-4E32-AC71-F93D04113242}" destId="{FB08F77D-274D-4CDD-825D-50A7B01769BE}" srcOrd="8" destOrd="0" presId="urn:microsoft.com/office/officeart/2005/8/layout/vList3"/>
    <dgm:cxn modelId="{8F332B40-A691-4047-A92B-4E36B88B8D7E}" type="presParOf" srcId="{FB08F77D-274D-4CDD-825D-50A7B01769BE}" destId="{E03BA465-202A-4846-AA02-80CB65136BE0}" srcOrd="0" destOrd="0" presId="urn:microsoft.com/office/officeart/2005/8/layout/vList3"/>
    <dgm:cxn modelId="{23FA6E30-792D-48F8-94D5-3D5D96E6F466}" type="presParOf" srcId="{FB08F77D-274D-4CDD-825D-50A7B01769BE}" destId="{6D51562A-1CF8-46BD-B2DA-690A3C6D98F6}" srcOrd="1" destOrd="0" presId="urn:microsoft.com/office/officeart/2005/8/layout/vList3"/>
    <dgm:cxn modelId="{8EB28A67-E670-4A20-8D2C-87F1D725F83B}" type="presParOf" srcId="{55104267-8DCF-4E32-AC71-F93D04113242}" destId="{C5B7EB4C-CC8C-4212-BC27-96A7405F0F0E}" srcOrd="9" destOrd="0" presId="urn:microsoft.com/office/officeart/2005/8/layout/vList3"/>
    <dgm:cxn modelId="{E34309BF-A2EE-40B5-9348-FA1D71EA504A}" type="presParOf" srcId="{55104267-8DCF-4E32-AC71-F93D04113242}" destId="{9E4DDBFC-A2E2-4BAE-9601-462B6D174D6D}" srcOrd="10" destOrd="0" presId="urn:microsoft.com/office/officeart/2005/8/layout/vList3"/>
    <dgm:cxn modelId="{69F053AB-0D44-43AF-B8D1-32F3CAC2367F}" type="presParOf" srcId="{9E4DDBFC-A2E2-4BAE-9601-462B6D174D6D}" destId="{5AD18DF3-7F2C-4176-9816-241C6504DAA4}" srcOrd="0" destOrd="0" presId="urn:microsoft.com/office/officeart/2005/8/layout/vList3"/>
    <dgm:cxn modelId="{9E833C23-1F95-40F4-AC76-2CC61CABB431}" type="presParOf" srcId="{9E4DDBFC-A2E2-4BAE-9601-462B6D174D6D}" destId="{88446A95-1CEC-48CB-95F2-C364D3F399BE}" srcOrd="1" destOrd="0" presId="urn:microsoft.com/office/officeart/2005/8/layout/vList3"/>
    <dgm:cxn modelId="{64B31671-A52E-41FE-9E83-CF368CCB1604}" type="presParOf" srcId="{55104267-8DCF-4E32-AC71-F93D04113242}" destId="{6531528A-6B7E-4988-8AEB-C231AE8FEA39}" srcOrd="11" destOrd="0" presId="urn:microsoft.com/office/officeart/2005/8/layout/vList3"/>
    <dgm:cxn modelId="{B2A4EA3E-E852-4366-AD77-4D72D8DE6FA1}" type="presParOf" srcId="{55104267-8DCF-4E32-AC71-F93D04113242}" destId="{9F135F7E-7FA0-47D6-8C1B-5DF2141E4A91}" srcOrd="12" destOrd="0" presId="urn:microsoft.com/office/officeart/2005/8/layout/vList3"/>
    <dgm:cxn modelId="{ABA42A07-74B4-4ADF-9D22-095449EE769C}" type="presParOf" srcId="{9F135F7E-7FA0-47D6-8C1B-5DF2141E4A91}" destId="{B8738283-2CC0-4303-A494-C2FE17AB1BB0}" srcOrd="0" destOrd="0" presId="urn:microsoft.com/office/officeart/2005/8/layout/vList3"/>
    <dgm:cxn modelId="{9E6EA7B9-24B6-4EF1-85CE-D5F655EABACF}" type="presParOf" srcId="{9F135F7E-7FA0-47D6-8C1B-5DF2141E4A91}" destId="{541B22D9-0D36-4F51-847F-5FCADA256001}" srcOrd="1" destOrd="0" presId="urn:microsoft.com/office/officeart/2005/8/layout/vList3"/>
    <dgm:cxn modelId="{715E18ED-82C0-4F7A-86A7-CF9FBE97FD13}" type="presParOf" srcId="{55104267-8DCF-4E32-AC71-F93D04113242}" destId="{ED1D485B-AF43-4C3F-8382-477E6CEE57ED}" srcOrd="13" destOrd="0" presId="urn:microsoft.com/office/officeart/2005/8/layout/vList3"/>
    <dgm:cxn modelId="{6A03DF0F-29DD-486F-ACAB-C09B0BB2ABB5}" type="presParOf" srcId="{55104267-8DCF-4E32-AC71-F93D04113242}" destId="{78A869C8-F07A-4F6C-A9AE-E18104CC9EBF}" srcOrd="14" destOrd="0" presId="urn:microsoft.com/office/officeart/2005/8/layout/vList3"/>
    <dgm:cxn modelId="{16BC4A42-9285-4D44-84E1-F54D76B5FDDD}" type="presParOf" srcId="{78A869C8-F07A-4F6C-A9AE-E18104CC9EBF}" destId="{84547E87-46A4-4337-BEA3-E78954F1C527}" srcOrd="0" destOrd="0" presId="urn:microsoft.com/office/officeart/2005/8/layout/vList3"/>
    <dgm:cxn modelId="{0AB89B43-6A05-4A7F-BE34-8E5667217D7F}" type="presParOf" srcId="{78A869C8-F07A-4F6C-A9AE-E18104CC9EBF}" destId="{67E7E231-9502-4251-9651-3036E07E3149}" srcOrd="1" destOrd="0" presId="urn:microsoft.com/office/officeart/2005/8/layout/vList3"/>
    <dgm:cxn modelId="{A5ED7401-D464-4214-AE44-33B0F98B1A79}" type="presParOf" srcId="{55104267-8DCF-4E32-AC71-F93D04113242}" destId="{4A59FDF4-586D-47B2-82AC-90C7CC65746D}" srcOrd="15" destOrd="0" presId="urn:microsoft.com/office/officeart/2005/8/layout/vList3"/>
    <dgm:cxn modelId="{D9A44C97-E8A1-4B62-B39D-DBA7244006CF}" type="presParOf" srcId="{55104267-8DCF-4E32-AC71-F93D04113242}" destId="{75D1D3A7-B898-4320-8E4A-2C10DE1AC7E4}" srcOrd="16" destOrd="0" presId="urn:microsoft.com/office/officeart/2005/8/layout/vList3"/>
    <dgm:cxn modelId="{DA9DAE98-037E-4807-8BB8-5BF851CEC2B9}" type="presParOf" srcId="{75D1D3A7-B898-4320-8E4A-2C10DE1AC7E4}" destId="{18A3B7A5-A1AC-49CD-9D0C-E4423DF9CB0E}" srcOrd="0" destOrd="0" presId="urn:microsoft.com/office/officeart/2005/8/layout/vList3"/>
    <dgm:cxn modelId="{7B208B5F-98AE-4110-8FC8-0BAF1DFCB20D}" type="presParOf" srcId="{75D1D3A7-B898-4320-8E4A-2C10DE1AC7E4}" destId="{6EC27A0F-3EBB-493F-BB39-07987C1258C4}" srcOrd="1" destOrd="0" presId="urn:microsoft.com/office/officeart/2005/8/layout/vList3"/>
    <dgm:cxn modelId="{1E177630-2747-48D2-9E84-63A260999235}" type="presParOf" srcId="{55104267-8DCF-4E32-AC71-F93D04113242}" destId="{FED01927-D73C-48B4-8A57-2D48B3139FE9}" srcOrd="17" destOrd="0" presId="urn:microsoft.com/office/officeart/2005/8/layout/vList3"/>
    <dgm:cxn modelId="{3F30DF9A-DD9D-48BD-99AA-0C5F8CD4FF9F}" type="presParOf" srcId="{55104267-8DCF-4E32-AC71-F93D04113242}" destId="{22B64CA4-F52F-45BF-A6F0-9E681EC4969E}" srcOrd="18" destOrd="0" presId="urn:microsoft.com/office/officeart/2005/8/layout/vList3"/>
    <dgm:cxn modelId="{C1AFF47E-D32D-436B-8FB9-6E0B2B631C76}" type="presParOf" srcId="{22B64CA4-F52F-45BF-A6F0-9E681EC4969E}" destId="{82F99066-F0CC-4213-BACB-748F74C583F7}" srcOrd="0" destOrd="0" presId="urn:microsoft.com/office/officeart/2005/8/layout/vList3"/>
    <dgm:cxn modelId="{34CC1C95-D0B5-4FC7-AFCC-BCDA0598536A}" type="presParOf" srcId="{22B64CA4-F52F-45BF-A6F0-9E681EC4969E}" destId="{E15BCAEA-0C4D-466E-955F-E1804ECAA812}"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0C9E7-5CA6-4B68-8380-901E2AB17BB6}">
      <dsp:nvSpPr>
        <dsp:cNvPr id="0" name=""/>
        <dsp:cNvSpPr/>
      </dsp:nvSpPr>
      <dsp:spPr>
        <a:xfrm rot="10800000">
          <a:off x="897035" y="22389"/>
          <a:ext cx="6663804" cy="80141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3404" tIns="91440" rIns="170688"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EFFFF"/>
              </a:solidFill>
              <a:latin typeface="Calibri"/>
              <a:ea typeface="+mn-ea"/>
              <a:cs typeface="+mn-cs"/>
            </a:rPr>
            <a:t>UPDATE Statements (exception)</a:t>
          </a:r>
        </a:p>
      </dsp:txBody>
      <dsp:txXfrm rot="10800000">
        <a:off x="1097390" y="22389"/>
        <a:ext cx="6463449" cy="801419"/>
      </dsp:txXfrm>
    </dsp:sp>
    <dsp:sp modelId="{9E9F6D93-4F7A-4BA3-B3E1-690025D092A2}">
      <dsp:nvSpPr>
        <dsp:cNvPr id="0" name=""/>
        <dsp:cNvSpPr/>
      </dsp:nvSpPr>
      <dsp:spPr>
        <a:xfrm>
          <a:off x="865730" y="293"/>
          <a:ext cx="801419" cy="801419"/>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D771F268-547E-4AFB-831D-7FC9BB2CDF02}">
      <dsp:nvSpPr>
        <dsp:cNvPr id="0" name=""/>
        <dsp:cNvSpPr/>
      </dsp:nvSpPr>
      <dsp:spPr>
        <a:xfrm rot="10800000">
          <a:off x="897035" y="1063038"/>
          <a:ext cx="6663804" cy="80141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3404" tIns="91440" rIns="170688"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EFFFF"/>
              </a:solidFill>
              <a:latin typeface="Calibri"/>
              <a:ea typeface="+mn-ea"/>
              <a:cs typeface="+mn-cs"/>
            </a:rPr>
            <a:t>Manual Publish from Visual Studio (exception)</a:t>
          </a:r>
        </a:p>
      </dsp:txBody>
      <dsp:txXfrm rot="10800000">
        <a:off x="1097390" y="1063038"/>
        <a:ext cx="6463449" cy="801419"/>
      </dsp:txXfrm>
    </dsp:sp>
    <dsp:sp modelId="{2EF5E0BB-36D0-4714-A4FC-A2815D966060}">
      <dsp:nvSpPr>
        <dsp:cNvPr id="0" name=""/>
        <dsp:cNvSpPr/>
      </dsp:nvSpPr>
      <dsp:spPr>
        <a:xfrm>
          <a:off x="865730" y="1040943"/>
          <a:ext cx="801419" cy="801419"/>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71F4D16-FAD4-49AB-AC37-48C4F286A133}">
      <dsp:nvSpPr>
        <dsp:cNvPr id="0" name=""/>
        <dsp:cNvSpPr/>
      </dsp:nvSpPr>
      <dsp:spPr>
        <a:xfrm rot="10800000">
          <a:off x="897035" y="2103687"/>
          <a:ext cx="6663804" cy="80141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3404" tIns="91440" rIns="170688"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EFFFF"/>
              </a:solidFill>
              <a:latin typeface="Calibri"/>
              <a:ea typeface="+mn-ea"/>
              <a:cs typeface="+mn-cs"/>
            </a:rPr>
            <a:t>Generate Deployment (exception)</a:t>
          </a:r>
        </a:p>
      </dsp:txBody>
      <dsp:txXfrm rot="10800000">
        <a:off x="1097390" y="2103687"/>
        <a:ext cx="6463449" cy="801419"/>
      </dsp:txXfrm>
    </dsp:sp>
    <dsp:sp modelId="{AE6D46E9-C89A-49EF-AE62-DF0EB8C28476}">
      <dsp:nvSpPr>
        <dsp:cNvPr id="0" name=""/>
        <dsp:cNvSpPr/>
      </dsp:nvSpPr>
      <dsp:spPr>
        <a:xfrm>
          <a:off x="865730" y="2081592"/>
          <a:ext cx="801419" cy="801419"/>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5AF98FB0-976C-4FB1-9033-660FFCDB6DC6}">
      <dsp:nvSpPr>
        <dsp:cNvPr id="0" name=""/>
        <dsp:cNvSpPr/>
      </dsp:nvSpPr>
      <dsp:spPr>
        <a:xfrm rot="10800000">
          <a:off x="897035" y="3107607"/>
          <a:ext cx="6663804" cy="80141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3404" tIns="91440" rIns="170688"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EFFFF"/>
              </a:solidFill>
              <a:latin typeface="Calibri"/>
              <a:ea typeface="+mn-ea"/>
              <a:cs typeface="+mn-cs"/>
            </a:rPr>
            <a:t>DACPAC + DevOps (rule)</a:t>
          </a:r>
        </a:p>
      </dsp:txBody>
      <dsp:txXfrm rot="10800000">
        <a:off x="1097390" y="3107607"/>
        <a:ext cx="6463449" cy="801419"/>
      </dsp:txXfrm>
    </dsp:sp>
    <dsp:sp modelId="{F9436BD6-FDE0-4FF3-8695-D552AA5785FC}">
      <dsp:nvSpPr>
        <dsp:cNvPr id="0" name=""/>
        <dsp:cNvSpPr/>
      </dsp:nvSpPr>
      <dsp:spPr>
        <a:xfrm>
          <a:off x="865730" y="3122241"/>
          <a:ext cx="801419" cy="801419"/>
        </a:xfrm>
        <a:prstGeom prst="ellipse">
          <a:avLst/>
        </a:prstGeom>
        <a:solidFill>
          <a:srgbClr val="EAEAEA">
            <a:lumMod val="9000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BC2FA-2F5A-463D-80FE-D7163B7548F0}">
      <dsp:nvSpPr>
        <dsp:cNvPr id="0" name=""/>
        <dsp:cNvSpPr/>
      </dsp:nvSpPr>
      <dsp:spPr>
        <a:xfrm rot="10800000">
          <a:off x="1316759" y="3689"/>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GB" sz="1000" kern="1200" dirty="0">
              <a:solidFill>
                <a:srgbClr val="FEFFFF"/>
              </a:solidFill>
              <a:latin typeface="Calibri"/>
              <a:ea typeface="+mn-ea"/>
              <a:cs typeface="+mn-cs"/>
            </a:rPr>
            <a:t>Stop on data loss, incremental non-breaking changes</a:t>
          </a:r>
        </a:p>
      </dsp:txBody>
      <dsp:txXfrm rot="10800000">
        <a:off x="1403261" y="3689"/>
        <a:ext cx="4797800" cy="346009"/>
      </dsp:txXfrm>
    </dsp:sp>
    <dsp:sp modelId="{E70E3A4A-6AC3-43CA-B714-59259B47DE18}">
      <dsp:nvSpPr>
        <dsp:cNvPr id="0" name=""/>
        <dsp:cNvSpPr/>
      </dsp:nvSpPr>
      <dsp:spPr>
        <a:xfrm>
          <a:off x="1143754" y="3689"/>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B1DE35E9-FA5D-452C-9C76-CF4C7C4B59B3}">
      <dsp:nvSpPr>
        <dsp:cNvPr id="0" name=""/>
        <dsp:cNvSpPr/>
      </dsp:nvSpPr>
      <dsp:spPr>
        <a:xfrm rot="10800000">
          <a:off x="1316759" y="452986"/>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Use SQLCMD variables</a:t>
          </a:r>
          <a:endParaRPr lang="en-GB" sz="1000" kern="1200" dirty="0">
            <a:solidFill>
              <a:srgbClr val="FEFFFF"/>
            </a:solidFill>
            <a:latin typeface="Calibri"/>
            <a:ea typeface="+mn-ea"/>
            <a:cs typeface="+mn-cs"/>
          </a:endParaRPr>
        </a:p>
      </dsp:txBody>
      <dsp:txXfrm rot="10800000">
        <a:off x="1403261" y="452986"/>
        <a:ext cx="4797800" cy="346009"/>
      </dsp:txXfrm>
    </dsp:sp>
    <dsp:sp modelId="{B5552687-1730-4EF3-81C1-01C316ACBA1A}">
      <dsp:nvSpPr>
        <dsp:cNvPr id="0" name=""/>
        <dsp:cNvSpPr/>
      </dsp:nvSpPr>
      <dsp:spPr>
        <a:xfrm>
          <a:off x="1143754" y="452986"/>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C2AA60D-6206-4A7E-BD97-FE94E97B6DF2}">
      <dsp:nvSpPr>
        <dsp:cNvPr id="0" name=""/>
        <dsp:cNvSpPr/>
      </dsp:nvSpPr>
      <dsp:spPr>
        <a:xfrm rot="10800000">
          <a:off x="1316759" y="902282"/>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Parameterising environment-dependent metadata deployment </a:t>
          </a:r>
          <a:endParaRPr lang="en-GB" sz="1000" kern="1200" dirty="0">
            <a:solidFill>
              <a:srgbClr val="FEFFFF"/>
            </a:solidFill>
            <a:latin typeface="Calibri"/>
            <a:ea typeface="+mn-ea"/>
            <a:cs typeface="+mn-cs"/>
          </a:endParaRPr>
        </a:p>
      </dsp:txBody>
      <dsp:txXfrm rot="10800000">
        <a:off x="1403261" y="902282"/>
        <a:ext cx="4797800" cy="346009"/>
      </dsp:txXfrm>
    </dsp:sp>
    <dsp:sp modelId="{C62A53B6-4ADE-4CF1-9190-E0ABBD3240B3}">
      <dsp:nvSpPr>
        <dsp:cNvPr id="0" name=""/>
        <dsp:cNvSpPr/>
      </dsp:nvSpPr>
      <dsp:spPr>
        <a:xfrm>
          <a:off x="1143754" y="902282"/>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497A4EC2-93C8-4E4D-BC51-9EB3EF221A73}">
      <dsp:nvSpPr>
        <dsp:cNvPr id="0" name=""/>
        <dsp:cNvSpPr/>
      </dsp:nvSpPr>
      <dsp:spPr>
        <a:xfrm rot="10800000">
          <a:off x="1316759" y="1351578"/>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Use schema compare if project gets out of sync with database</a:t>
          </a:r>
          <a:endParaRPr lang="en-GB" sz="1000" kern="1200" dirty="0">
            <a:solidFill>
              <a:srgbClr val="FEFFFF"/>
            </a:solidFill>
            <a:latin typeface="Calibri"/>
            <a:ea typeface="+mn-ea"/>
            <a:cs typeface="+mn-cs"/>
          </a:endParaRPr>
        </a:p>
      </dsp:txBody>
      <dsp:txXfrm rot="10800000">
        <a:off x="1403261" y="1351578"/>
        <a:ext cx="4797800" cy="346009"/>
      </dsp:txXfrm>
    </dsp:sp>
    <dsp:sp modelId="{5BFBC50E-4D87-4FCA-AFC9-0D4A13A6AB98}">
      <dsp:nvSpPr>
        <dsp:cNvPr id="0" name=""/>
        <dsp:cNvSpPr/>
      </dsp:nvSpPr>
      <dsp:spPr>
        <a:xfrm>
          <a:off x="1143754" y="1351578"/>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D51562A-1CF8-46BD-B2DA-690A3C6D98F6}">
      <dsp:nvSpPr>
        <dsp:cNvPr id="0" name=""/>
        <dsp:cNvSpPr/>
      </dsp:nvSpPr>
      <dsp:spPr>
        <a:xfrm rot="10800000">
          <a:off x="1316759" y="1800874"/>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Pre / post deployment scripts</a:t>
          </a:r>
          <a:endParaRPr lang="en-GB" sz="1000" kern="1200" dirty="0">
            <a:solidFill>
              <a:srgbClr val="FEFFFF"/>
            </a:solidFill>
            <a:latin typeface="Calibri"/>
            <a:ea typeface="+mn-ea"/>
            <a:cs typeface="+mn-cs"/>
          </a:endParaRPr>
        </a:p>
      </dsp:txBody>
      <dsp:txXfrm rot="10800000">
        <a:off x="1403261" y="1800874"/>
        <a:ext cx="4797800" cy="346009"/>
      </dsp:txXfrm>
    </dsp:sp>
    <dsp:sp modelId="{E03BA465-202A-4846-AA02-80CB65136BE0}">
      <dsp:nvSpPr>
        <dsp:cNvPr id="0" name=""/>
        <dsp:cNvSpPr/>
      </dsp:nvSpPr>
      <dsp:spPr>
        <a:xfrm>
          <a:off x="1143754" y="1800874"/>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88446A95-1CEC-48CB-95F2-C364D3F399BE}">
      <dsp:nvSpPr>
        <dsp:cNvPr id="0" name=""/>
        <dsp:cNvSpPr/>
      </dsp:nvSpPr>
      <dsp:spPr>
        <a:xfrm rot="10800000">
          <a:off x="1316759" y="2250170"/>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Overriding publish profile settings through CD</a:t>
          </a:r>
          <a:endParaRPr lang="en-GB" sz="1000" kern="1200" dirty="0">
            <a:solidFill>
              <a:srgbClr val="FEFFFF"/>
            </a:solidFill>
            <a:latin typeface="Calibri"/>
            <a:ea typeface="+mn-ea"/>
            <a:cs typeface="+mn-cs"/>
          </a:endParaRPr>
        </a:p>
      </dsp:txBody>
      <dsp:txXfrm rot="10800000">
        <a:off x="1403261" y="2250170"/>
        <a:ext cx="4797800" cy="346009"/>
      </dsp:txXfrm>
    </dsp:sp>
    <dsp:sp modelId="{5AD18DF3-7F2C-4176-9816-241C6504DAA4}">
      <dsp:nvSpPr>
        <dsp:cNvPr id="0" name=""/>
        <dsp:cNvSpPr/>
      </dsp:nvSpPr>
      <dsp:spPr>
        <a:xfrm>
          <a:off x="1143754" y="2250170"/>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541B22D9-0D36-4F51-847F-5FCADA256001}">
      <dsp:nvSpPr>
        <dsp:cNvPr id="0" name=""/>
        <dsp:cNvSpPr/>
      </dsp:nvSpPr>
      <dsp:spPr>
        <a:xfrm rot="10800000">
          <a:off x="1316759" y="2699466"/>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Make sure your target is switched on! (Synapse, Azure SQL DWH)</a:t>
          </a:r>
          <a:endParaRPr lang="en-GB" sz="1000" kern="1200" dirty="0">
            <a:solidFill>
              <a:srgbClr val="FEFFFF"/>
            </a:solidFill>
            <a:latin typeface="Calibri"/>
            <a:ea typeface="+mn-ea"/>
            <a:cs typeface="+mn-cs"/>
          </a:endParaRPr>
        </a:p>
      </dsp:txBody>
      <dsp:txXfrm rot="10800000">
        <a:off x="1403261" y="2699466"/>
        <a:ext cx="4797800" cy="346009"/>
      </dsp:txXfrm>
    </dsp:sp>
    <dsp:sp modelId="{B8738283-2CC0-4303-A494-C2FE17AB1BB0}">
      <dsp:nvSpPr>
        <dsp:cNvPr id="0" name=""/>
        <dsp:cNvSpPr/>
      </dsp:nvSpPr>
      <dsp:spPr>
        <a:xfrm>
          <a:off x="1143754" y="2699466"/>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7E7E231-9502-4251-9651-3036E07E3149}">
      <dsp:nvSpPr>
        <dsp:cNvPr id="0" name=""/>
        <dsp:cNvSpPr/>
      </dsp:nvSpPr>
      <dsp:spPr>
        <a:xfrm rot="10800000">
          <a:off x="1316759" y="3148763"/>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dirty="0">
              <a:solidFill>
                <a:srgbClr val="FEFFFF"/>
              </a:solidFill>
              <a:latin typeface="Calibri"/>
              <a:ea typeface="+mn-ea"/>
              <a:cs typeface="+mn-cs"/>
            </a:rPr>
            <a:t>Configure Target Database Correctly</a:t>
          </a:r>
        </a:p>
      </dsp:txBody>
      <dsp:txXfrm rot="10800000">
        <a:off x="1403261" y="3148763"/>
        <a:ext cx="4797800" cy="346009"/>
      </dsp:txXfrm>
    </dsp:sp>
    <dsp:sp modelId="{84547E87-46A4-4337-BEA3-E78954F1C527}">
      <dsp:nvSpPr>
        <dsp:cNvPr id="0" name=""/>
        <dsp:cNvSpPr/>
      </dsp:nvSpPr>
      <dsp:spPr>
        <a:xfrm>
          <a:off x="1143754" y="3148763"/>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EC27A0F-3EBB-493F-BB39-07987C1258C4}">
      <dsp:nvSpPr>
        <dsp:cNvPr id="0" name=""/>
        <dsp:cNvSpPr/>
      </dsp:nvSpPr>
      <dsp:spPr>
        <a:xfrm rot="10800000">
          <a:off x="1316759" y="3598059"/>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Build solution locally to ensure code compiles before committing to source control.</a:t>
          </a:r>
          <a:endParaRPr lang="en-GB" sz="1000" kern="1200" dirty="0">
            <a:solidFill>
              <a:srgbClr val="FEFFFF"/>
            </a:solidFill>
            <a:latin typeface="Calibri"/>
            <a:ea typeface="+mn-ea"/>
            <a:cs typeface="+mn-cs"/>
          </a:endParaRPr>
        </a:p>
      </dsp:txBody>
      <dsp:txXfrm rot="10800000">
        <a:off x="1403261" y="3598059"/>
        <a:ext cx="4797800" cy="346009"/>
      </dsp:txXfrm>
    </dsp:sp>
    <dsp:sp modelId="{18A3B7A5-A1AC-49CD-9D0C-E4423DF9CB0E}">
      <dsp:nvSpPr>
        <dsp:cNvPr id="0" name=""/>
        <dsp:cNvSpPr/>
      </dsp:nvSpPr>
      <dsp:spPr>
        <a:xfrm>
          <a:off x="1143754" y="3598059"/>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15BCAEA-0C4D-466E-955F-E1804ECAA812}">
      <dsp:nvSpPr>
        <dsp:cNvPr id="0" name=""/>
        <dsp:cNvSpPr/>
      </dsp:nvSpPr>
      <dsp:spPr>
        <a:xfrm rot="10800000">
          <a:off x="1316759" y="4047355"/>
          <a:ext cx="4884302" cy="346009"/>
        </a:xfrm>
        <a:prstGeom prst="homePlate">
          <a:avLst/>
        </a:prstGeom>
        <a:solidFill>
          <a:srgbClr val="1F2E56">
            <a:hueOff val="0"/>
            <a:satOff val="0"/>
            <a:lumOff val="0"/>
            <a:alphaOff val="0"/>
          </a:srgbClr>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581" tIns="38100" rIns="71120" bIns="38100" numCol="1" spcCol="1270" anchor="ctr" anchorCtr="0">
          <a:noAutofit/>
        </a:bodyPr>
        <a:lstStyle/>
        <a:p>
          <a:pPr marL="0" lvl="0" indent="0" algn="l" defTabSz="444500">
            <a:lnSpc>
              <a:spcPct val="90000"/>
            </a:lnSpc>
            <a:spcBef>
              <a:spcPct val="0"/>
            </a:spcBef>
            <a:spcAft>
              <a:spcPct val="35000"/>
            </a:spcAft>
            <a:buNone/>
          </a:pPr>
          <a:r>
            <a:rPr lang="en-GB" sz="1000" kern="1200">
              <a:solidFill>
                <a:srgbClr val="FEFFFF"/>
              </a:solidFill>
              <a:latin typeface="Calibri"/>
              <a:ea typeface="+mn-ea"/>
              <a:cs typeface="+mn-cs"/>
            </a:rPr>
            <a:t>Ensure target database backups</a:t>
          </a:r>
          <a:endParaRPr lang="en-GB" sz="1000" kern="1200" dirty="0">
            <a:solidFill>
              <a:srgbClr val="FEFFFF"/>
            </a:solidFill>
            <a:latin typeface="Calibri"/>
            <a:ea typeface="+mn-ea"/>
            <a:cs typeface="+mn-cs"/>
          </a:endParaRPr>
        </a:p>
      </dsp:txBody>
      <dsp:txXfrm rot="10800000">
        <a:off x="1403261" y="4047355"/>
        <a:ext cx="4797800" cy="346009"/>
      </dsp:txXfrm>
    </dsp:sp>
    <dsp:sp modelId="{82F99066-F0CC-4213-BACB-748F74C583F7}">
      <dsp:nvSpPr>
        <dsp:cNvPr id="0" name=""/>
        <dsp:cNvSpPr/>
      </dsp:nvSpPr>
      <dsp:spPr>
        <a:xfrm>
          <a:off x="1143754" y="4047355"/>
          <a:ext cx="346009" cy="346009"/>
        </a:xfrm>
        <a:prstGeom prst="ellipse">
          <a:avLst/>
        </a:prstGeom>
        <a:solidFill>
          <a:srgbClr val="00B050"/>
        </a:solidFill>
        <a:ln w="25400" cap="flat" cmpd="sng" algn="ctr">
          <a:solidFill>
            <a:srgbClr val="1169B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2CE8855-797D-4F65-B77F-1AF8AF9A2C33}" type="datetimeFigureOut">
              <a:rPr lang="en-GB" smtClean="0"/>
              <a:t>01/03/2022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1EC1650-92A2-4349-AA3A-021D88B0200C}" type="slidenum">
              <a:rPr lang="en-GB" smtClean="0"/>
              <a:t>‹#›</a:t>
            </a:fld>
            <a:endParaRPr lang="en-GB"/>
          </a:p>
        </p:txBody>
      </p:sp>
    </p:spTree>
    <p:extLst>
      <p:ext uri="{BB962C8B-B14F-4D97-AF65-F5344CB8AC3E}">
        <p14:creationId xmlns:p14="http://schemas.microsoft.com/office/powerpoint/2010/main" val="1699853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447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661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56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77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849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69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458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697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05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Clusters and Secret scopes (deployed against the namespace) but will be automatically maintained in the TEST-RG-DATABR</a:t>
            </a:r>
          </a:p>
          <a:p>
            <a:r>
              <a:rPr lang="en-GB" dirty="0" err="1"/>
              <a:t>AutoGen</a:t>
            </a:r>
            <a:r>
              <a:rPr lang="en-GB" dirty="0"/>
              <a:t> RG – do not modify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066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60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425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147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72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680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19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60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591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159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639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416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8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62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200" dirty="0">
                <a:solidFill>
                  <a:schemeClr val="accent1">
                    <a:lumMod val="75000"/>
                  </a:schemeClr>
                </a:solidFill>
              </a:rPr>
              <a:t>Deploy Shell either through ARM or Terraform Template</a:t>
            </a:r>
          </a:p>
          <a:p>
            <a:pPr marL="285750" indent="-285750">
              <a:buFont typeface="Arial" panose="020B0604020202020204" pitchFamily="34" charset="0"/>
              <a:buChar char="•"/>
            </a:pPr>
            <a:r>
              <a:rPr lang="en-GB" sz="1200" dirty="0">
                <a:solidFill>
                  <a:schemeClr val="accent1">
                    <a:lumMod val="75000"/>
                  </a:schemeClr>
                </a:solidFill>
              </a:rPr>
              <a:t>Deploy model through </a:t>
            </a:r>
            <a:r>
              <a:rPr lang="en-GB" sz="1200" dirty="0" err="1">
                <a:solidFill>
                  <a:schemeClr val="accent1">
                    <a:lumMod val="75000"/>
                  </a:schemeClr>
                </a:solidFill>
              </a:rPr>
              <a:t>bim</a:t>
            </a:r>
            <a:r>
              <a:rPr lang="en-GB" sz="1200" dirty="0">
                <a:solidFill>
                  <a:schemeClr val="accent1">
                    <a:lumMod val="75000"/>
                  </a:schemeClr>
                </a:solidFill>
              </a:rPr>
              <a:t> file generated through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162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363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537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GB"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93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305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right way to source control Database Code is to use Visual Studio Database Project!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597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right way to source control Database Code is to use Visual Studio Database Project!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05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right way to source control Database Code is to use Visual Studio Database Project!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196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right way to source control Database Code is to use Visual Studio Database Project!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461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code is committed to the repo it will trigger the build pipeline.</a:t>
            </a:r>
          </a:p>
          <a:p>
            <a:pPr marL="342900" indent="-342900">
              <a:buFont typeface="+mj-lt"/>
              <a:buAutoNum type="arabicPeriod"/>
            </a:pPr>
            <a:endParaRPr lang="en-GB" dirty="0"/>
          </a:p>
          <a:p>
            <a:pPr marL="342900" indent="-342900">
              <a:buFont typeface="+mj-lt"/>
              <a:buAutoNum type="arabicPeriod"/>
            </a:pPr>
            <a:r>
              <a:rPr lang="en-GB" dirty="0"/>
              <a:t>As part of the build pipeline, you must run a build task as you would in visual studio so that a DACPAC is generated</a:t>
            </a:r>
            <a:br>
              <a:rPr lang="en-GB" dirty="0"/>
            </a:br>
            <a:r>
              <a:rPr lang="en-GB" dirty="0"/>
              <a:t>Tip: Never use DACPAC build on the local machine as it should never be committed to Repo)</a:t>
            </a:r>
          </a:p>
          <a:p>
            <a:pPr marL="342900" indent="-342900">
              <a:buFont typeface="+mj-lt"/>
              <a:buAutoNum type="arabicPeriod"/>
            </a:pPr>
            <a:endParaRPr lang="en-GB" dirty="0"/>
          </a:p>
          <a:p>
            <a:pPr marL="342900" indent="-342900">
              <a:buFont typeface="+mj-lt"/>
              <a:buAutoNum type="arabicPeriod"/>
            </a:pPr>
            <a:r>
              <a:rPr lang="en-GB" dirty="0"/>
              <a:t>You must then create a copy files task to then copy generated DACPAC from visual studio default output to the Artefacts folder</a:t>
            </a:r>
          </a:p>
          <a:p>
            <a:endParaRPr lang="en-GB" dirty="0"/>
          </a:p>
          <a:p>
            <a:pPr marL="342900" indent="-342900">
              <a:buFont typeface="+mj-lt"/>
              <a:buAutoNum type="arabicPeriod"/>
            </a:pPr>
            <a:r>
              <a:rPr lang="en-GB" dirty="0"/>
              <a:t>Package artefacts (including DACPAC) and publish it to the pipeline with Publish Task (after publish it will be accessible by the Pipeline in further stages)</a:t>
            </a:r>
          </a:p>
          <a:p>
            <a:pPr marL="342900" indent="-342900">
              <a:buFont typeface="+mj-lt"/>
              <a:buAutoNum type="arabicPeriod"/>
            </a:pPr>
            <a:endParaRPr lang="en-GB" dirty="0"/>
          </a:p>
          <a:p>
            <a:r>
              <a:rPr lang="en-GB" dirty="0"/>
              <a:t>Tip: Create small packages that packages code up for a single resource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39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177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200" dirty="0">
                <a:solidFill>
                  <a:schemeClr val="accent1">
                    <a:lumMod val="75000"/>
                  </a:schemeClr>
                </a:solidFill>
              </a:rPr>
              <a:t>Deploy Shell either through ARM or Terraform Template</a:t>
            </a:r>
          </a:p>
          <a:p>
            <a:pPr marL="285750" indent="-285750">
              <a:buFont typeface="Arial" panose="020B0604020202020204" pitchFamily="34" charset="0"/>
              <a:buChar char="•"/>
            </a:pPr>
            <a:r>
              <a:rPr lang="en-GB" sz="1200" dirty="0">
                <a:solidFill>
                  <a:schemeClr val="accent1">
                    <a:lumMod val="75000"/>
                  </a:schemeClr>
                </a:solidFill>
              </a:rPr>
              <a:t>Deploy model through </a:t>
            </a:r>
            <a:r>
              <a:rPr lang="en-GB" sz="1200" dirty="0" err="1">
                <a:solidFill>
                  <a:schemeClr val="accent1">
                    <a:lumMod val="75000"/>
                  </a:schemeClr>
                </a:solidFill>
              </a:rPr>
              <a:t>bim</a:t>
            </a:r>
            <a:r>
              <a:rPr lang="en-GB" sz="1200" dirty="0">
                <a:solidFill>
                  <a:schemeClr val="accent1">
                    <a:lumMod val="75000"/>
                  </a:schemeClr>
                </a:solidFill>
              </a:rPr>
              <a:t> file generated through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690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code is committed to the repo it will trigger the build pipeline.</a:t>
            </a:r>
          </a:p>
          <a:p>
            <a:pPr marL="342900" indent="-342900">
              <a:buFont typeface="+mj-lt"/>
              <a:buAutoNum type="arabicPeriod"/>
            </a:pPr>
            <a:endParaRPr lang="en-GB" dirty="0"/>
          </a:p>
          <a:p>
            <a:pPr marL="342900" indent="-342900">
              <a:buFont typeface="+mj-lt"/>
              <a:buAutoNum type="arabicPeriod"/>
            </a:pPr>
            <a:r>
              <a:rPr lang="en-GB" dirty="0"/>
              <a:t>As part of the build pipeline, you must run a build task as you would in visual studio so that a DACPAC is generated</a:t>
            </a:r>
            <a:br>
              <a:rPr lang="en-GB" dirty="0"/>
            </a:br>
            <a:r>
              <a:rPr lang="en-GB" dirty="0"/>
              <a:t>Tip: Never use DACPAC build on the local machine as it should never be committed to Repo)</a:t>
            </a:r>
          </a:p>
          <a:p>
            <a:pPr marL="342900" indent="-342900">
              <a:buFont typeface="+mj-lt"/>
              <a:buAutoNum type="arabicPeriod"/>
            </a:pPr>
            <a:endParaRPr lang="en-GB" dirty="0"/>
          </a:p>
          <a:p>
            <a:pPr marL="342900" indent="-342900">
              <a:buFont typeface="+mj-lt"/>
              <a:buAutoNum type="arabicPeriod"/>
            </a:pPr>
            <a:r>
              <a:rPr lang="en-GB" dirty="0"/>
              <a:t>You must then create a copy files task to then copy generated DACPAC from visual studio default output to the Artefacts folder</a:t>
            </a:r>
          </a:p>
          <a:p>
            <a:endParaRPr lang="en-GB" dirty="0"/>
          </a:p>
          <a:p>
            <a:pPr marL="342900" indent="-342900">
              <a:buFont typeface="+mj-lt"/>
              <a:buAutoNum type="arabicPeriod"/>
            </a:pPr>
            <a:r>
              <a:rPr lang="en-GB" dirty="0"/>
              <a:t>Package artefacts (including DACPAC) and publish it to the pipeline with Publish Task (after publish it will be accessible by the Pipeline in further stages)</a:t>
            </a:r>
          </a:p>
          <a:p>
            <a:pPr marL="342900" indent="-342900">
              <a:buFont typeface="+mj-lt"/>
              <a:buAutoNum type="arabicPeriod"/>
            </a:pPr>
            <a:endParaRPr lang="en-GB" dirty="0"/>
          </a:p>
          <a:p>
            <a:r>
              <a:rPr lang="en-GB" dirty="0"/>
              <a:t>Tip: Create small packages that packages code up for a single resource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608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code is committed to the repo it will trigger the build pipeline.</a:t>
            </a:r>
          </a:p>
          <a:p>
            <a:pPr marL="342900" indent="-342900">
              <a:buFont typeface="+mj-lt"/>
              <a:buAutoNum type="arabicPeriod"/>
            </a:pPr>
            <a:endParaRPr lang="en-GB" dirty="0"/>
          </a:p>
          <a:p>
            <a:pPr marL="342900" indent="-342900">
              <a:buFont typeface="+mj-lt"/>
              <a:buAutoNum type="arabicPeriod"/>
            </a:pPr>
            <a:r>
              <a:rPr lang="en-GB" dirty="0"/>
              <a:t>As part of the build pipeline, you must run a build task as you would in visual studio so that a DACPAC is generated</a:t>
            </a:r>
            <a:br>
              <a:rPr lang="en-GB" dirty="0"/>
            </a:br>
            <a:r>
              <a:rPr lang="en-GB" dirty="0"/>
              <a:t>Tip: Never use DACPAC build on the local machine as it should never be committed to Repo)</a:t>
            </a:r>
          </a:p>
          <a:p>
            <a:pPr marL="342900" indent="-342900">
              <a:buFont typeface="+mj-lt"/>
              <a:buAutoNum type="arabicPeriod"/>
            </a:pPr>
            <a:endParaRPr lang="en-GB" dirty="0"/>
          </a:p>
          <a:p>
            <a:pPr marL="342900" indent="-342900">
              <a:buFont typeface="+mj-lt"/>
              <a:buAutoNum type="arabicPeriod"/>
            </a:pPr>
            <a:r>
              <a:rPr lang="en-GB" dirty="0"/>
              <a:t>You must then create a copy files task to then copy generated DACPAC from visual studio default output to the Artefacts folder</a:t>
            </a:r>
          </a:p>
          <a:p>
            <a:endParaRPr lang="en-GB" dirty="0"/>
          </a:p>
          <a:p>
            <a:pPr marL="342900" indent="-342900">
              <a:buFont typeface="+mj-lt"/>
              <a:buAutoNum type="arabicPeriod"/>
            </a:pPr>
            <a:r>
              <a:rPr lang="en-GB" dirty="0"/>
              <a:t>Package artefacts (including DACPAC) and publish it to the pipeline with Publish Task (after publish it will be accessible by the Pipeline in further stages)</a:t>
            </a:r>
          </a:p>
          <a:p>
            <a:pPr marL="342900" indent="-342900">
              <a:buFont typeface="+mj-lt"/>
              <a:buAutoNum type="arabicPeriod"/>
            </a:pPr>
            <a:endParaRPr lang="en-GB" dirty="0"/>
          </a:p>
          <a:p>
            <a:r>
              <a:rPr lang="en-GB" dirty="0"/>
              <a:t>Tip: Create small packages that packages code up for a single resource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959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code is committed to the repo it will trigger the build pipeline.</a:t>
            </a:r>
          </a:p>
          <a:p>
            <a:pPr marL="342900" indent="-342900">
              <a:buFont typeface="+mj-lt"/>
              <a:buAutoNum type="arabicPeriod"/>
            </a:pPr>
            <a:endParaRPr lang="en-GB" dirty="0"/>
          </a:p>
          <a:p>
            <a:pPr marL="342900" indent="-342900">
              <a:buFont typeface="+mj-lt"/>
              <a:buAutoNum type="arabicPeriod"/>
            </a:pPr>
            <a:r>
              <a:rPr lang="en-GB" dirty="0"/>
              <a:t>As part of the build pipeline, you must run a build task as you would in visual studio so that a DACPAC is generated</a:t>
            </a:r>
            <a:br>
              <a:rPr lang="en-GB" dirty="0"/>
            </a:br>
            <a:r>
              <a:rPr lang="en-GB" dirty="0"/>
              <a:t>Tip: Never use DACPAC build on the local machine as it should never be committed to Repo)</a:t>
            </a:r>
          </a:p>
          <a:p>
            <a:pPr marL="342900" indent="-342900">
              <a:buFont typeface="+mj-lt"/>
              <a:buAutoNum type="arabicPeriod"/>
            </a:pPr>
            <a:endParaRPr lang="en-GB" dirty="0"/>
          </a:p>
          <a:p>
            <a:pPr marL="342900" indent="-342900">
              <a:buFont typeface="+mj-lt"/>
              <a:buAutoNum type="arabicPeriod"/>
            </a:pPr>
            <a:r>
              <a:rPr lang="en-GB" dirty="0"/>
              <a:t>You must then create a copy files task to then copy generated DACPAC from visual studio default output to the Artefacts folder</a:t>
            </a:r>
          </a:p>
          <a:p>
            <a:endParaRPr lang="en-GB" dirty="0"/>
          </a:p>
          <a:p>
            <a:pPr marL="342900" indent="-342900">
              <a:buFont typeface="+mj-lt"/>
              <a:buAutoNum type="arabicPeriod"/>
            </a:pPr>
            <a:r>
              <a:rPr lang="en-GB" dirty="0"/>
              <a:t>Package artefacts (including DACPAC) and publish it to the pipeline with Publish Task (after publish it will be accessible by the Pipeline in further stages)</a:t>
            </a:r>
          </a:p>
          <a:p>
            <a:pPr marL="342900" indent="-342900">
              <a:buFont typeface="+mj-lt"/>
              <a:buAutoNum type="arabicPeriod"/>
            </a:pPr>
            <a:endParaRPr lang="en-GB" dirty="0"/>
          </a:p>
          <a:p>
            <a:r>
              <a:rPr lang="en-GB" dirty="0"/>
              <a:t>Tip: Create small packages that packages code up for a single resource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625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code is committed to the repo it will trigger the build pipeline.</a:t>
            </a:r>
          </a:p>
          <a:p>
            <a:pPr marL="342900" indent="-342900">
              <a:buFont typeface="+mj-lt"/>
              <a:buAutoNum type="arabicPeriod"/>
            </a:pPr>
            <a:endParaRPr lang="en-GB" dirty="0"/>
          </a:p>
          <a:p>
            <a:pPr marL="342900" indent="-342900">
              <a:buFont typeface="+mj-lt"/>
              <a:buAutoNum type="arabicPeriod"/>
            </a:pPr>
            <a:r>
              <a:rPr lang="en-GB" dirty="0"/>
              <a:t>As part of the build pipeline, you must run a build task as you would in visual studio so that a DACPAC is generated</a:t>
            </a:r>
            <a:br>
              <a:rPr lang="en-GB" dirty="0"/>
            </a:br>
            <a:r>
              <a:rPr lang="en-GB" dirty="0"/>
              <a:t>Tip: Never use DACPAC build on the local machine as it should never be committed to Repo)</a:t>
            </a:r>
          </a:p>
          <a:p>
            <a:pPr marL="342900" indent="-342900">
              <a:buFont typeface="+mj-lt"/>
              <a:buAutoNum type="arabicPeriod"/>
            </a:pPr>
            <a:endParaRPr lang="en-GB" dirty="0"/>
          </a:p>
          <a:p>
            <a:pPr marL="342900" indent="-342900">
              <a:buFont typeface="+mj-lt"/>
              <a:buAutoNum type="arabicPeriod"/>
            </a:pPr>
            <a:r>
              <a:rPr lang="en-GB" dirty="0"/>
              <a:t>You must then create a copy files task to then copy generated DACPAC from visual studio default output to the Artefacts folder</a:t>
            </a:r>
          </a:p>
          <a:p>
            <a:endParaRPr lang="en-GB" dirty="0"/>
          </a:p>
          <a:p>
            <a:pPr marL="342900" indent="-342900">
              <a:buFont typeface="+mj-lt"/>
              <a:buAutoNum type="arabicPeriod"/>
            </a:pPr>
            <a:r>
              <a:rPr lang="en-GB" dirty="0"/>
              <a:t>Package artefacts (including DACPAC) and publish it to the pipeline with Publish Task (after publish it will be accessible by the Pipeline in further stages)</a:t>
            </a:r>
          </a:p>
          <a:p>
            <a:pPr marL="342900" indent="-342900">
              <a:buFont typeface="+mj-lt"/>
              <a:buAutoNum type="arabicPeriod"/>
            </a:pPr>
            <a:endParaRPr lang="en-GB" dirty="0"/>
          </a:p>
          <a:p>
            <a:r>
              <a:rPr lang="en-GB" dirty="0"/>
              <a:t>Tip: Create small packages that packages code up for a single resource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5139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code is committed to the repo it will trigger the build pipeline.</a:t>
            </a:r>
          </a:p>
          <a:p>
            <a:pPr marL="342900" indent="-342900">
              <a:buFont typeface="+mj-lt"/>
              <a:buAutoNum type="arabicPeriod"/>
            </a:pPr>
            <a:endParaRPr lang="en-GB" dirty="0"/>
          </a:p>
          <a:p>
            <a:pPr marL="342900" indent="-342900">
              <a:buFont typeface="+mj-lt"/>
              <a:buAutoNum type="arabicPeriod"/>
            </a:pPr>
            <a:r>
              <a:rPr lang="en-GB" dirty="0"/>
              <a:t>As part of the build pipeline, you must run a build task as you would in visual studio so that a DACPAC is generated</a:t>
            </a:r>
            <a:br>
              <a:rPr lang="en-GB" dirty="0"/>
            </a:br>
            <a:r>
              <a:rPr lang="en-GB" dirty="0"/>
              <a:t>Tip: Never use DACPAC build on the local machine as it should never be committed to Repo)</a:t>
            </a:r>
          </a:p>
          <a:p>
            <a:pPr marL="342900" indent="-342900">
              <a:buFont typeface="+mj-lt"/>
              <a:buAutoNum type="arabicPeriod"/>
            </a:pPr>
            <a:endParaRPr lang="en-GB" dirty="0"/>
          </a:p>
          <a:p>
            <a:pPr marL="342900" indent="-342900">
              <a:buFont typeface="+mj-lt"/>
              <a:buAutoNum type="arabicPeriod"/>
            </a:pPr>
            <a:r>
              <a:rPr lang="en-GB" dirty="0"/>
              <a:t>You must then create a copy files task to then copy generated DACPAC from visual studio default output to the Artefacts folder</a:t>
            </a:r>
          </a:p>
          <a:p>
            <a:endParaRPr lang="en-GB" dirty="0"/>
          </a:p>
          <a:p>
            <a:pPr marL="342900" indent="-342900">
              <a:buFont typeface="+mj-lt"/>
              <a:buAutoNum type="arabicPeriod"/>
            </a:pPr>
            <a:r>
              <a:rPr lang="en-GB" dirty="0"/>
              <a:t>Package artefacts (including DACPAC) and publish it to the pipeline with Publish Task (after publish it will be accessible by the Pipeline in further stages)</a:t>
            </a:r>
          </a:p>
          <a:p>
            <a:pPr marL="342900" indent="-342900">
              <a:buFont typeface="+mj-lt"/>
              <a:buAutoNum type="arabicPeriod"/>
            </a:pPr>
            <a:endParaRPr lang="en-GB" dirty="0"/>
          </a:p>
          <a:p>
            <a:r>
              <a:rPr lang="en-GB" dirty="0"/>
              <a:t>Tip: Create small packages that packages code up for a single resource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062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Split into two slide – show how to generate how to create the artifact and which task is need.</a:t>
            </a:r>
          </a:p>
        </p:txBody>
      </p:sp>
      <p:sp>
        <p:nvSpPr>
          <p:cNvPr id="4" name="Slide Number Placeholder 3"/>
          <p:cNvSpPr>
            <a:spLocks noGrp="1"/>
          </p:cNvSpPr>
          <p:nvPr>
            <p:ph type="sldNum" sz="quarter" idx="5"/>
          </p:nvPr>
        </p:nvSpPr>
        <p:spPr/>
        <p:txBody>
          <a:bodyPr/>
          <a:lstStyle/>
          <a:p>
            <a:fld id="{A1EC1650-92A2-4349-AA3A-021D88B0200C}" type="slidenum">
              <a:rPr lang="en-GB" smtClean="0"/>
              <a:t>52</a:t>
            </a:fld>
            <a:endParaRPr lang="en-GB"/>
          </a:p>
        </p:txBody>
      </p:sp>
    </p:spTree>
    <p:extLst>
      <p:ext uri="{BB962C8B-B14F-4D97-AF65-F5344CB8AC3E}">
        <p14:creationId xmlns:p14="http://schemas.microsoft.com/office/powerpoint/2010/main" val="3527359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Split into two slide – show how to generate how to create the artifact and which task is need.</a:t>
            </a:r>
          </a:p>
        </p:txBody>
      </p:sp>
      <p:sp>
        <p:nvSpPr>
          <p:cNvPr id="4" name="Slide Number Placeholder 3"/>
          <p:cNvSpPr>
            <a:spLocks noGrp="1"/>
          </p:cNvSpPr>
          <p:nvPr>
            <p:ph type="sldNum" sz="quarter" idx="5"/>
          </p:nvPr>
        </p:nvSpPr>
        <p:spPr/>
        <p:txBody>
          <a:bodyPr/>
          <a:lstStyle/>
          <a:p>
            <a:fld id="{A1EC1650-92A2-4349-AA3A-021D88B0200C}" type="slidenum">
              <a:rPr lang="en-GB" smtClean="0"/>
              <a:t>53</a:t>
            </a:fld>
            <a:endParaRPr lang="en-GB"/>
          </a:p>
        </p:txBody>
      </p:sp>
    </p:spTree>
    <p:extLst>
      <p:ext uri="{BB962C8B-B14F-4D97-AF65-F5344CB8AC3E}">
        <p14:creationId xmlns:p14="http://schemas.microsoft.com/office/powerpoint/2010/main" val="844508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Right click on the project</a:t>
            </a:r>
          </a:p>
          <a:p>
            <a:pPr marL="228600" indent="-228600">
              <a:buAutoNum type="arabicPeriod"/>
            </a:pPr>
            <a:r>
              <a:rPr lang="en-GB" dirty="0"/>
              <a:t>Got to Import</a:t>
            </a:r>
          </a:p>
          <a:p>
            <a:pPr marL="228600" indent="-228600">
              <a:buAutoNum type="arabicPeriod"/>
            </a:pPr>
            <a:r>
              <a:rPr lang="en-GB" dirty="0"/>
              <a:t>Go to Database…</a:t>
            </a:r>
          </a:p>
          <a:p>
            <a:pPr marL="228600" indent="-228600">
              <a:buAutoNum type="arabicPeriod"/>
            </a:pPr>
            <a:r>
              <a:rPr lang="en-GB" dirty="0"/>
              <a:t>Selected the connection to the database (user need to be able to read the schema)</a:t>
            </a:r>
          </a:p>
          <a:p>
            <a:pPr marL="228600" indent="-228600">
              <a:buAutoNum type="arabicPeriod"/>
            </a:pPr>
            <a:r>
              <a:rPr lang="en-GB" dirty="0"/>
              <a:t>Provide location for target solution</a:t>
            </a:r>
          </a:p>
          <a:p>
            <a:pPr marL="228600" indent="-228600">
              <a:buAutoNum type="arabicPeriod"/>
            </a:pPr>
            <a:r>
              <a:rPr lang="en-GB" dirty="0"/>
              <a:t>Configure to import additional objects  and folder structure and hit Start</a:t>
            </a:r>
          </a:p>
        </p:txBody>
      </p:sp>
      <p:sp>
        <p:nvSpPr>
          <p:cNvPr id="4" name="Slide Number Placeholder 3"/>
          <p:cNvSpPr>
            <a:spLocks noGrp="1"/>
          </p:cNvSpPr>
          <p:nvPr>
            <p:ph type="sldNum" sz="quarter" idx="5"/>
          </p:nvPr>
        </p:nvSpPr>
        <p:spPr/>
        <p:txBody>
          <a:bodyPr/>
          <a:lstStyle/>
          <a:p>
            <a:fld id="{A1EC1650-92A2-4349-AA3A-021D88B0200C}" type="slidenum">
              <a:rPr lang="en-GB" smtClean="0"/>
              <a:t>62</a:t>
            </a:fld>
            <a:endParaRPr lang="en-GB"/>
          </a:p>
        </p:txBody>
      </p:sp>
    </p:spTree>
    <p:extLst>
      <p:ext uri="{BB962C8B-B14F-4D97-AF65-F5344CB8AC3E}">
        <p14:creationId xmlns:p14="http://schemas.microsoft.com/office/powerpoint/2010/main" val="296683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86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8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07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0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6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3.png"/><Relationship Id="rId26" Type="http://schemas.openxmlformats.org/officeDocument/2006/relationships/image" Target="../media/image17.png"/><Relationship Id="rId39" Type="http://schemas.microsoft.com/office/2007/relationships/hdphoto" Target="../media/hdphoto19.wdp"/><Relationship Id="rId21" Type="http://schemas.microsoft.com/office/2007/relationships/hdphoto" Target="../media/hdphoto10.wdp"/><Relationship Id="rId34" Type="http://schemas.openxmlformats.org/officeDocument/2006/relationships/image" Target="../media/image21.png"/><Relationship Id="rId42" Type="http://schemas.openxmlformats.org/officeDocument/2006/relationships/image" Target="../media/image25.png"/><Relationship Id="rId47" Type="http://schemas.microsoft.com/office/2007/relationships/hdphoto" Target="../media/hdphoto23.wdp"/><Relationship Id="rId7" Type="http://schemas.microsoft.com/office/2007/relationships/hdphoto" Target="../media/hdphoto3.wdp"/><Relationship Id="rId2" Type="http://schemas.openxmlformats.org/officeDocument/2006/relationships/image" Target="../media/image5.png"/><Relationship Id="rId16" Type="http://schemas.openxmlformats.org/officeDocument/2006/relationships/image" Target="../media/image12.png"/><Relationship Id="rId29" Type="http://schemas.microsoft.com/office/2007/relationships/hdphoto" Target="../media/hdphoto14.wdp"/><Relationship Id="rId11" Type="http://schemas.microsoft.com/office/2007/relationships/hdphoto" Target="../media/hdphoto5.wdp"/><Relationship Id="rId24" Type="http://schemas.openxmlformats.org/officeDocument/2006/relationships/image" Target="../media/image16.png"/><Relationship Id="rId32" Type="http://schemas.openxmlformats.org/officeDocument/2006/relationships/image" Target="../media/image20.png"/><Relationship Id="rId37" Type="http://schemas.microsoft.com/office/2007/relationships/hdphoto" Target="../media/hdphoto18.wdp"/><Relationship Id="rId40" Type="http://schemas.openxmlformats.org/officeDocument/2006/relationships/image" Target="../media/image24.png"/><Relationship Id="rId45" Type="http://schemas.microsoft.com/office/2007/relationships/hdphoto" Target="../media/hdphoto22.wdp"/><Relationship Id="rId5" Type="http://schemas.microsoft.com/office/2007/relationships/hdphoto" Target="../media/hdphoto2.wdp"/><Relationship Id="rId15" Type="http://schemas.microsoft.com/office/2007/relationships/hdphoto" Target="../media/hdphoto7.wdp"/><Relationship Id="rId23" Type="http://schemas.microsoft.com/office/2007/relationships/hdphoto" Target="../media/hdphoto11.wdp"/><Relationship Id="rId28" Type="http://schemas.openxmlformats.org/officeDocument/2006/relationships/image" Target="../media/image18.png"/><Relationship Id="rId36" Type="http://schemas.openxmlformats.org/officeDocument/2006/relationships/image" Target="../media/image22.png"/><Relationship Id="rId49" Type="http://schemas.microsoft.com/office/2007/relationships/hdphoto" Target="../media/hdphoto24.wdp"/><Relationship Id="rId10" Type="http://schemas.openxmlformats.org/officeDocument/2006/relationships/image" Target="../media/image9.png"/><Relationship Id="rId19" Type="http://schemas.microsoft.com/office/2007/relationships/hdphoto" Target="../media/hdphoto9.wdp"/><Relationship Id="rId31" Type="http://schemas.microsoft.com/office/2007/relationships/hdphoto" Target="../media/hdphoto15.wdp"/><Relationship Id="rId44" Type="http://schemas.openxmlformats.org/officeDocument/2006/relationships/image" Target="../media/image26.png"/><Relationship Id="rId4" Type="http://schemas.openxmlformats.org/officeDocument/2006/relationships/image" Target="../media/image6.png"/><Relationship Id="rId9" Type="http://schemas.microsoft.com/office/2007/relationships/hdphoto" Target="../media/hdphoto4.wdp"/><Relationship Id="rId14" Type="http://schemas.openxmlformats.org/officeDocument/2006/relationships/image" Target="../media/image11.png"/><Relationship Id="rId22" Type="http://schemas.openxmlformats.org/officeDocument/2006/relationships/image" Target="../media/image15.png"/><Relationship Id="rId27" Type="http://schemas.microsoft.com/office/2007/relationships/hdphoto" Target="../media/hdphoto13.wdp"/><Relationship Id="rId30" Type="http://schemas.openxmlformats.org/officeDocument/2006/relationships/image" Target="../media/image19.png"/><Relationship Id="rId35" Type="http://schemas.microsoft.com/office/2007/relationships/hdphoto" Target="../media/hdphoto17.wdp"/><Relationship Id="rId43" Type="http://schemas.microsoft.com/office/2007/relationships/hdphoto" Target="../media/hdphoto21.wdp"/><Relationship Id="rId48" Type="http://schemas.openxmlformats.org/officeDocument/2006/relationships/image" Target="../media/image28.png"/><Relationship Id="rId8" Type="http://schemas.openxmlformats.org/officeDocument/2006/relationships/image" Target="../media/image8.png"/><Relationship Id="rId3" Type="http://schemas.microsoft.com/office/2007/relationships/hdphoto" Target="../media/hdphoto1.wdp"/><Relationship Id="rId12" Type="http://schemas.openxmlformats.org/officeDocument/2006/relationships/image" Target="../media/image10.png"/><Relationship Id="rId17" Type="http://schemas.microsoft.com/office/2007/relationships/hdphoto" Target="../media/hdphoto8.wdp"/><Relationship Id="rId25" Type="http://schemas.microsoft.com/office/2007/relationships/hdphoto" Target="../media/hdphoto12.wdp"/><Relationship Id="rId33" Type="http://schemas.microsoft.com/office/2007/relationships/hdphoto" Target="../media/hdphoto16.wdp"/><Relationship Id="rId38" Type="http://schemas.openxmlformats.org/officeDocument/2006/relationships/image" Target="../media/image23.png"/><Relationship Id="rId46" Type="http://schemas.openxmlformats.org/officeDocument/2006/relationships/image" Target="../media/image27.png"/><Relationship Id="rId20" Type="http://schemas.openxmlformats.org/officeDocument/2006/relationships/image" Target="../media/image14.png"/><Relationship Id="rId41" Type="http://schemas.microsoft.com/office/2007/relationships/hdphoto" Target="../media/hdphoto20.wdp"/><Relationship Id="rId1" Type="http://schemas.openxmlformats.org/officeDocument/2006/relationships/slideMaster" Target="../slideMasters/slideMaster1.xml"/><Relationship Id="rId6"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2.jpeg"/><Relationship Id="rId5" Type="http://schemas.openxmlformats.org/officeDocument/2006/relationships/image" Target="../media/image4.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335366" y="2125980"/>
            <a:ext cx="5227236" cy="1107996"/>
          </a:xfrm>
          <a:prstGeom prst="rect">
            <a:avLst/>
          </a:prstGeom>
        </p:spPr>
        <p:txBody>
          <a:bodyPr wrap="square" lIns="0" tIns="0" rIns="0" bIns="0">
            <a:spAutoFit/>
          </a:bodyPr>
          <a:lstStyle>
            <a:lvl1pPr algn="r">
              <a:defRPr>
                <a:solidFill>
                  <a:schemeClr val="tx2"/>
                </a:solidFill>
              </a:defRPr>
            </a:lvl1pPr>
          </a:lstStyle>
          <a:p>
            <a:r>
              <a:rPr lang="en-US" dirty="0"/>
              <a:t>Click to edit Master title style</a:t>
            </a:r>
            <a:endParaRPr dirty="0"/>
          </a:p>
        </p:txBody>
      </p:sp>
      <p:sp>
        <p:nvSpPr>
          <p:cNvPr id="3" name="Holder 3"/>
          <p:cNvSpPr>
            <a:spLocks noGrp="1"/>
          </p:cNvSpPr>
          <p:nvPr>
            <p:ph type="subTitle" idx="4"/>
          </p:nvPr>
        </p:nvSpPr>
        <p:spPr>
          <a:xfrm>
            <a:off x="1631504" y="3066621"/>
            <a:ext cx="3930144" cy="276999"/>
          </a:xfrm>
          <a:prstGeom prst="rect">
            <a:avLst/>
          </a:prstGeom>
        </p:spPr>
        <p:txBody>
          <a:bodyPr wrap="square" lIns="0" tIns="0" rIns="0" bIns="0">
            <a:spAutoFit/>
          </a:bodyPr>
          <a:lstStyle>
            <a:lvl1pPr algn="r">
              <a:defRPr>
                <a:solidFill>
                  <a:schemeClr val="tx2"/>
                </a:solidFill>
              </a:defRPr>
            </a:lvl1pPr>
          </a:lstStyle>
          <a:p>
            <a:r>
              <a:rPr lang="en-US" dirty="0"/>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62001" y="1524000"/>
            <a:ext cx="10688625" cy="606613"/>
          </a:xfrm>
        </p:spPr>
        <p:txBody>
          <a:bodyPr lIns="0" tIns="0" rIns="0" bIns="0"/>
          <a:lstStyle>
            <a:lvl1pPr>
              <a:defRPr sz="3600" b="1" i="0">
                <a:solidFill>
                  <a:schemeClr val="bg1"/>
                </a:solidFill>
                <a:latin typeface="Ubuntu"/>
                <a:cs typeface="Ubuntu"/>
              </a:defRPr>
            </a:lvl1pPr>
          </a:lstStyle>
          <a:p>
            <a:r>
              <a:rPr lang="en-US" dirty="0"/>
              <a:t>Click to edit Master title style</a:t>
            </a:r>
            <a:endParaRPr dirty="0"/>
          </a:p>
        </p:txBody>
      </p:sp>
      <p:sp>
        <p:nvSpPr>
          <p:cNvPr id="10" name="Holder 3">
            <a:extLst>
              <a:ext uri="{FF2B5EF4-FFF2-40B4-BE49-F238E27FC236}">
                <a16:creationId xmlns:a16="http://schemas.microsoft.com/office/drawing/2014/main" id="{FA15D062-7D57-ED44-8E3C-E49CF0B9F331}"/>
              </a:ext>
            </a:extLst>
          </p:cNvPr>
          <p:cNvSpPr>
            <a:spLocks noGrp="1"/>
          </p:cNvSpPr>
          <p:nvPr>
            <p:ph type="body" idx="1"/>
          </p:nvPr>
        </p:nvSpPr>
        <p:spPr>
          <a:xfrm>
            <a:off x="762001" y="2298625"/>
            <a:ext cx="10688626" cy="574040"/>
          </a:xfrm>
        </p:spPr>
        <p:txBody>
          <a:bodyPr lIns="0" tIns="0" rIns="0" bIns="0"/>
          <a:lstStyle>
            <a:lvl1pPr>
              <a:defRPr sz="1800" b="1" i="0">
                <a:solidFill>
                  <a:srgbClr val="14355B"/>
                </a:solidFill>
                <a:latin typeface="Ubuntu"/>
                <a:cs typeface="Ubuntu"/>
              </a:defRPr>
            </a:lvl1pPr>
          </a:lstStyle>
          <a:p>
            <a:pPr lvl="0"/>
            <a:r>
              <a:rPr lang="en-US" dirty="0"/>
              <a:t>Click to edit Master text styles</a:t>
            </a:r>
          </a:p>
        </p:txBody>
      </p:sp>
      <p:sp>
        <p:nvSpPr>
          <p:cNvPr id="11" name="Text Placeholder 13">
            <a:extLst>
              <a:ext uri="{FF2B5EF4-FFF2-40B4-BE49-F238E27FC236}">
                <a16:creationId xmlns:a16="http://schemas.microsoft.com/office/drawing/2014/main" id="{307292F3-80B0-3A4D-9177-56C1C8FEDE93}"/>
              </a:ext>
            </a:extLst>
          </p:cNvPr>
          <p:cNvSpPr>
            <a:spLocks noGrp="1"/>
          </p:cNvSpPr>
          <p:nvPr>
            <p:ph type="body" sz="quarter" idx="11"/>
          </p:nvPr>
        </p:nvSpPr>
        <p:spPr>
          <a:xfrm>
            <a:off x="762000" y="3048000"/>
            <a:ext cx="10688626"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Holder 2">
            <a:extLst>
              <a:ext uri="{FF2B5EF4-FFF2-40B4-BE49-F238E27FC236}">
                <a16:creationId xmlns:a16="http://schemas.microsoft.com/office/drawing/2014/main" id="{57EF3E0F-3790-BB4A-883C-9C79057A7979}"/>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dirty="0"/>
              <a:t>Click to edit Master title style</a:t>
            </a:r>
            <a:endParaRPr dirty="0"/>
          </a:p>
        </p:txBody>
      </p:sp>
      <p:sp>
        <p:nvSpPr>
          <p:cNvPr id="7" name="Holder 3">
            <a:extLst>
              <a:ext uri="{FF2B5EF4-FFF2-40B4-BE49-F238E27FC236}">
                <a16:creationId xmlns:a16="http://schemas.microsoft.com/office/drawing/2014/main" id="{A66B5565-E261-1941-894B-F37819E90B0D}"/>
              </a:ext>
            </a:extLst>
          </p:cNvPr>
          <p:cNvSpPr>
            <a:spLocks noGrp="1"/>
          </p:cNvSpPr>
          <p:nvPr>
            <p:ph type="body" idx="1"/>
          </p:nvPr>
        </p:nvSpPr>
        <p:spPr>
          <a:xfrm>
            <a:off x="762002" y="2298625"/>
            <a:ext cx="6781800" cy="574040"/>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8" name="Text Placeholder 13">
            <a:extLst>
              <a:ext uri="{FF2B5EF4-FFF2-40B4-BE49-F238E27FC236}">
                <a16:creationId xmlns:a16="http://schemas.microsoft.com/office/drawing/2014/main" id="{65F8B5BA-66D6-3B43-8D56-7912589C8F76}"/>
              </a:ext>
            </a:extLst>
          </p:cNvPr>
          <p:cNvSpPr>
            <a:spLocks noGrp="1"/>
          </p:cNvSpPr>
          <p:nvPr>
            <p:ph type="body" sz="quarter" idx="11"/>
          </p:nvPr>
        </p:nvSpPr>
        <p:spPr>
          <a:xfrm>
            <a:off x="762002" y="3048000"/>
            <a:ext cx="6781800"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Media Placeholder 15">
            <a:extLst>
              <a:ext uri="{FF2B5EF4-FFF2-40B4-BE49-F238E27FC236}">
                <a16:creationId xmlns:a16="http://schemas.microsoft.com/office/drawing/2014/main" id="{60BACFA9-E091-C445-AFB4-806A097E6425}"/>
              </a:ext>
            </a:extLst>
          </p:cNvPr>
          <p:cNvSpPr>
            <a:spLocks noGrp="1"/>
          </p:cNvSpPr>
          <p:nvPr>
            <p:ph type="media" sz="quarter" idx="12"/>
          </p:nvPr>
        </p:nvSpPr>
        <p:spPr>
          <a:xfrm>
            <a:off x="8102982" y="620688"/>
            <a:ext cx="4089018" cy="5551512"/>
          </a:xfrm>
        </p:spPr>
        <p:txBody>
          <a:bodyPr/>
          <a:lstStyle/>
          <a:p>
            <a:r>
              <a:rPr lang="en-US"/>
              <a:t>Click icon to add media</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2438400" cy="1295400"/>
          </a:xfrm>
        </p:spPr>
        <p:txBody>
          <a:bodyPr/>
          <a:lstStyle/>
          <a:p>
            <a:r>
              <a:rPr lang="en-US"/>
              <a:t>Click icon to add media</a:t>
            </a:r>
          </a:p>
        </p:txBody>
      </p:sp>
      <p:sp>
        <p:nvSpPr>
          <p:cNvPr id="18" name="Media Placeholder 16">
            <a:extLst>
              <a:ext uri="{FF2B5EF4-FFF2-40B4-BE49-F238E27FC236}">
                <a16:creationId xmlns:a16="http://schemas.microsoft.com/office/drawing/2014/main" id="{2BF8A68F-1AA7-1145-BECA-C7B9FE579DDE}"/>
              </a:ext>
            </a:extLst>
          </p:cNvPr>
          <p:cNvSpPr>
            <a:spLocks noGrp="1"/>
          </p:cNvSpPr>
          <p:nvPr>
            <p:ph type="media" sz="quarter" idx="19"/>
          </p:nvPr>
        </p:nvSpPr>
        <p:spPr>
          <a:xfrm>
            <a:off x="3512075" y="2284506"/>
            <a:ext cx="2438400"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hasCustomPrompt="1"/>
          </p:nvPr>
        </p:nvSpPr>
        <p:spPr>
          <a:xfrm>
            <a:off x="762000" y="1524000"/>
            <a:ext cx="7938549" cy="760506"/>
          </a:xfrm>
        </p:spPr>
        <p:txBody>
          <a:bodyPr lIns="0" tIns="0" rIns="0" bIns="0"/>
          <a:lstStyle>
            <a:lvl1pPr>
              <a:defRPr sz="3600" b="1" i="0">
                <a:solidFill>
                  <a:schemeClr val="bg1"/>
                </a:solidFill>
                <a:latin typeface="Ubuntu"/>
                <a:cs typeface="Ubuntu"/>
              </a:defRPr>
            </a:lvl1pPr>
          </a:lstStyle>
          <a:p>
            <a:r>
              <a:rPr lang="en-US" dirty="0"/>
              <a:t>Delivery first class Data &amp; AI-</a:t>
            </a:r>
            <a:r>
              <a:rPr lang="en-US" dirty="0" err="1"/>
              <a:t>aaS</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hasCustomPrompt="1"/>
          </p:nvPr>
        </p:nvSpPr>
        <p:spPr>
          <a:xfrm>
            <a:off x="762002" y="2408988"/>
            <a:ext cx="3389782" cy="276999"/>
          </a:xfrm>
        </p:spPr>
        <p:txBody>
          <a:bodyPr lIns="0" tIns="0" rIns="0" bIns="0"/>
          <a:lstStyle>
            <a:lvl1pPr>
              <a:defRPr sz="1800" b="1" i="0">
                <a:solidFill>
                  <a:srgbClr val="14355B"/>
                </a:solidFill>
                <a:latin typeface="Ubuntu"/>
                <a:cs typeface="Ubuntu"/>
              </a:defRPr>
            </a:lvl1pPr>
          </a:lstStyle>
          <a:p>
            <a:pPr lvl="0"/>
            <a:r>
              <a:rPr lang="en-US" dirty="0"/>
              <a:t>Three service plans available</a:t>
            </a:r>
          </a:p>
        </p:txBody>
      </p:sp>
      <p:pic>
        <p:nvPicPr>
          <p:cNvPr id="3" name="Picture 2" descr="A close up of a logo&#10;&#10;Description automatically generated">
            <a:extLst>
              <a:ext uri="{FF2B5EF4-FFF2-40B4-BE49-F238E27FC236}">
                <a16:creationId xmlns:a16="http://schemas.microsoft.com/office/drawing/2014/main" id="{EAF7CFF4-6F04-DC43-B433-7C70C28C9A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372" y="3715118"/>
            <a:ext cx="5228962" cy="2306170"/>
          </a:xfrm>
          <a:prstGeom prst="rect">
            <a:avLst/>
          </a:prstGeom>
        </p:spPr>
      </p:pic>
      <p:sp>
        <p:nvSpPr>
          <p:cNvPr id="4" name="Right Arrow 3">
            <a:extLst>
              <a:ext uri="{FF2B5EF4-FFF2-40B4-BE49-F238E27FC236}">
                <a16:creationId xmlns:a16="http://schemas.microsoft.com/office/drawing/2014/main" id="{0CE432BC-7021-FD4A-A6A0-35D5824A2DBC}"/>
              </a:ext>
            </a:extLst>
          </p:cNvPr>
          <p:cNvSpPr/>
          <p:nvPr userDrawn="1"/>
        </p:nvSpPr>
        <p:spPr>
          <a:xfrm>
            <a:off x="741372" y="2752693"/>
            <a:ext cx="5209103" cy="8939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older 3">
            <a:extLst>
              <a:ext uri="{FF2B5EF4-FFF2-40B4-BE49-F238E27FC236}">
                <a16:creationId xmlns:a16="http://schemas.microsoft.com/office/drawing/2014/main" id="{DE0C6A79-345D-E84F-921A-250E1C55CCA9}"/>
              </a:ext>
            </a:extLst>
          </p:cNvPr>
          <p:cNvSpPr>
            <a:spLocks noGrp="1"/>
          </p:cNvSpPr>
          <p:nvPr>
            <p:ph type="body" idx="22" hasCustomPrompt="1"/>
          </p:nvPr>
        </p:nvSpPr>
        <p:spPr>
          <a:xfrm>
            <a:off x="741373" y="3055164"/>
            <a:ext cx="4778563" cy="373836"/>
          </a:xfrm>
        </p:spPr>
        <p:txBody>
          <a:bodyPr lIns="0" tIns="0" rIns="0" bIns="0"/>
          <a:lstStyle>
            <a:lvl1pPr algn="ctr">
              <a:defRPr sz="1800" b="0" i="0">
                <a:solidFill>
                  <a:schemeClr val="tx2"/>
                </a:solidFill>
                <a:latin typeface="Ubuntu"/>
                <a:cs typeface="Ubuntu"/>
              </a:defRPr>
            </a:lvl1pPr>
          </a:lstStyle>
          <a:p>
            <a:pPr lvl="0"/>
            <a:r>
              <a:rPr lang="en-US" dirty="0"/>
              <a:t>Continual Improvement</a:t>
            </a:r>
          </a:p>
        </p:txBody>
      </p:sp>
      <p:sp>
        <p:nvSpPr>
          <p:cNvPr id="22" name="Holder 3">
            <a:extLst>
              <a:ext uri="{FF2B5EF4-FFF2-40B4-BE49-F238E27FC236}">
                <a16:creationId xmlns:a16="http://schemas.microsoft.com/office/drawing/2014/main" id="{476E1F96-72B8-1548-A3E1-65C8E7541803}"/>
              </a:ext>
            </a:extLst>
          </p:cNvPr>
          <p:cNvSpPr>
            <a:spLocks noGrp="1"/>
          </p:cNvSpPr>
          <p:nvPr>
            <p:ph type="body" idx="23" hasCustomPrompt="1"/>
          </p:nvPr>
        </p:nvSpPr>
        <p:spPr>
          <a:xfrm>
            <a:off x="741373" y="4152444"/>
            <a:ext cx="1754227" cy="230832"/>
          </a:xfrm>
        </p:spPr>
        <p:txBody>
          <a:bodyPr lIns="0" tIns="0" rIns="0" bIns="0"/>
          <a:lstStyle>
            <a:lvl1pPr algn="ctr">
              <a:defRPr sz="1500" b="1" i="0">
                <a:solidFill>
                  <a:schemeClr val="tx2"/>
                </a:solidFill>
                <a:latin typeface="Ubuntu"/>
                <a:cs typeface="Ubuntu"/>
              </a:defRPr>
            </a:lvl1pPr>
          </a:lstStyle>
          <a:p>
            <a:pPr lvl="0"/>
            <a:r>
              <a:rPr lang="en-US" dirty="0"/>
              <a:t>Essential</a:t>
            </a:r>
          </a:p>
        </p:txBody>
      </p:sp>
      <p:sp>
        <p:nvSpPr>
          <p:cNvPr id="23" name="Holder 3">
            <a:extLst>
              <a:ext uri="{FF2B5EF4-FFF2-40B4-BE49-F238E27FC236}">
                <a16:creationId xmlns:a16="http://schemas.microsoft.com/office/drawing/2014/main" id="{A155242E-EEC8-9B4E-A107-4A5BC160A5A9}"/>
              </a:ext>
            </a:extLst>
          </p:cNvPr>
          <p:cNvSpPr>
            <a:spLocks noGrp="1"/>
          </p:cNvSpPr>
          <p:nvPr>
            <p:ph type="body" idx="24" hasCustomPrompt="1"/>
          </p:nvPr>
        </p:nvSpPr>
        <p:spPr>
          <a:xfrm>
            <a:off x="2509213" y="4055595"/>
            <a:ext cx="1754227" cy="356676"/>
          </a:xfrm>
        </p:spPr>
        <p:txBody>
          <a:bodyPr lIns="0" tIns="0" rIns="0" bIns="0"/>
          <a:lstStyle>
            <a:lvl1pPr algn="ctr">
              <a:defRPr sz="1500" b="0" i="0">
                <a:solidFill>
                  <a:schemeClr val="tx2"/>
                </a:solidFill>
                <a:latin typeface="Ubuntu"/>
                <a:cs typeface="Ubuntu"/>
              </a:defRPr>
            </a:lvl1pPr>
          </a:lstStyle>
          <a:p>
            <a:pPr lvl="0"/>
            <a:r>
              <a:rPr lang="en-US" dirty="0"/>
              <a:t>Established</a:t>
            </a:r>
          </a:p>
        </p:txBody>
      </p:sp>
      <p:sp>
        <p:nvSpPr>
          <p:cNvPr id="24" name="Holder 3">
            <a:extLst>
              <a:ext uri="{FF2B5EF4-FFF2-40B4-BE49-F238E27FC236}">
                <a16:creationId xmlns:a16="http://schemas.microsoft.com/office/drawing/2014/main" id="{9F571A52-AC88-8349-BDDC-02C634054142}"/>
              </a:ext>
            </a:extLst>
          </p:cNvPr>
          <p:cNvSpPr>
            <a:spLocks noGrp="1"/>
          </p:cNvSpPr>
          <p:nvPr>
            <p:ph type="body" idx="25" hasCustomPrompt="1"/>
          </p:nvPr>
        </p:nvSpPr>
        <p:spPr>
          <a:xfrm>
            <a:off x="4313630" y="4077072"/>
            <a:ext cx="1636846" cy="230832"/>
          </a:xfrm>
        </p:spPr>
        <p:txBody>
          <a:bodyPr lIns="0" tIns="0" rIns="0" bIns="0"/>
          <a:lstStyle>
            <a:lvl1pPr algn="ctr">
              <a:defRPr sz="1500" b="0" i="0">
                <a:solidFill>
                  <a:schemeClr val="tx2"/>
                </a:solidFill>
                <a:latin typeface="Ubuntu"/>
                <a:cs typeface="Ubuntu"/>
              </a:defRPr>
            </a:lvl1pPr>
          </a:lstStyle>
          <a:p>
            <a:pPr lvl="0"/>
            <a:r>
              <a:rPr lang="en-US" dirty="0"/>
              <a:t>Enterprise</a:t>
            </a:r>
          </a:p>
        </p:txBody>
      </p:sp>
      <p:sp>
        <p:nvSpPr>
          <p:cNvPr id="26" name="Holder 3">
            <a:extLst>
              <a:ext uri="{FF2B5EF4-FFF2-40B4-BE49-F238E27FC236}">
                <a16:creationId xmlns:a16="http://schemas.microsoft.com/office/drawing/2014/main" id="{143B7326-70E5-0C4A-BB88-34F19E11DFC5}"/>
              </a:ext>
            </a:extLst>
          </p:cNvPr>
          <p:cNvSpPr>
            <a:spLocks noGrp="1"/>
          </p:cNvSpPr>
          <p:nvPr>
            <p:ph type="body" idx="26" hasCustomPrompt="1"/>
          </p:nvPr>
        </p:nvSpPr>
        <p:spPr>
          <a:xfrm>
            <a:off x="2509213" y="4412271"/>
            <a:ext cx="1754227" cy="861774"/>
          </a:xfrm>
        </p:spPr>
        <p:txBody>
          <a:bodyPr lIns="0" tIns="0" rIns="0" bIns="0"/>
          <a:lstStyle>
            <a:lvl1pPr algn="ctr">
              <a:defRPr sz="1400" b="0" i="0">
                <a:solidFill>
                  <a:schemeClr val="tx2"/>
                </a:solidFill>
                <a:latin typeface="Ubuntu"/>
                <a:cs typeface="Ubuntu"/>
              </a:defRPr>
            </a:lvl1pPr>
          </a:lstStyle>
          <a:p>
            <a:pPr lvl="0"/>
            <a:r>
              <a:rPr lang="en-US" dirty="0"/>
              <a:t>A proactive </a:t>
            </a:r>
            <a:br>
              <a:rPr lang="en-US" dirty="0"/>
            </a:br>
            <a:r>
              <a:rPr lang="en-US" dirty="0"/>
              <a:t>Managed Service with monitoring to respond first.</a:t>
            </a:r>
          </a:p>
        </p:txBody>
      </p:sp>
      <p:sp>
        <p:nvSpPr>
          <p:cNvPr id="27" name="Holder 3">
            <a:extLst>
              <a:ext uri="{FF2B5EF4-FFF2-40B4-BE49-F238E27FC236}">
                <a16:creationId xmlns:a16="http://schemas.microsoft.com/office/drawing/2014/main" id="{E09D9782-9065-784B-9038-3F7260379FD1}"/>
              </a:ext>
            </a:extLst>
          </p:cNvPr>
          <p:cNvSpPr>
            <a:spLocks noGrp="1"/>
          </p:cNvSpPr>
          <p:nvPr>
            <p:ph type="body" idx="27" hasCustomPrompt="1"/>
          </p:nvPr>
        </p:nvSpPr>
        <p:spPr>
          <a:xfrm>
            <a:off x="4325822" y="4433748"/>
            <a:ext cx="1624654" cy="861774"/>
          </a:xfrm>
        </p:spPr>
        <p:txBody>
          <a:bodyPr lIns="0" tIns="0" rIns="0" bIns="0"/>
          <a:lstStyle>
            <a:lvl1pPr algn="ctr">
              <a:defRPr sz="1400" b="0" i="0">
                <a:solidFill>
                  <a:schemeClr val="tx2"/>
                </a:solidFill>
                <a:latin typeface="Ubuntu"/>
                <a:cs typeface="Ubuntu"/>
              </a:defRPr>
            </a:lvl1pPr>
          </a:lstStyle>
          <a:p>
            <a:pPr lvl="0"/>
            <a:r>
              <a:rPr lang="en-US" dirty="0"/>
              <a:t>An inclusive Managed Service with the option to scale to 24|7.</a:t>
            </a:r>
          </a:p>
        </p:txBody>
      </p:sp>
      <p:sp>
        <p:nvSpPr>
          <p:cNvPr id="28" name="Holder 3">
            <a:extLst>
              <a:ext uri="{FF2B5EF4-FFF2-40B4-BE49-F238E27FC236}">
                <a16:creationId xmlns:a16="http://schemas.microsoft.com/office/drawing/2014/main" id="{7FFADFFB-FEB9-824E-9D79-6953C74AF9FB}"/>
              </a:ext>
            </a:extLst>
          </p:cNvPr>
          <p:cNvSpPr>
            <a:spLocks noGrp="1"/>
          </p:cNvSpPr>
          <p:nvPr>
            <p:ph type="body" idx="28" hasCustomPrompt="1"/>
          </p:nvPr>
        </p:nvSpPr>
        <p:spPr>
          <a:xfrm>
            <a:off x="839416" y="4509120"/>
            <a:ext cx="1607416" cy="861774"/>
          </a:xfrm>
        </p:spPr>
        <p:txBody>
          <a:bodyPr lIns="0" tIns="0" rIns="0" bIns="0"/>
          <a:lstStyle>
            <a:lvl1pPr algn="ctr">
              <a:defRPr sz="1400" b="0" i="0">
                <a:solidFill>
                  <a:schemeClr val="tx2"/>
                </a:solidFill>
                <a:latin typeface="Ubuntu"/>
                <a:cs typeface="Ubuntu"/>
              </a:defRPr>
            </a:lvl1pPr>
          </a:lstStyle>
          <a:p>
            <a:pPr lvl="0"/>
            <a:r>
              <a:rPr lang="en-US" dirty="0"/>
              <a:t>The assurance of</a:t>
            </a:r>
            <a:br>
              <a:rPr lang="en-US" dirty="0"/>
            </a:br>
            <a:r>
              <a:rPr lang="en-US" dirty="0"/>
              <a:t>Managed Service that will respond on demand.</a:t>
            </a:r>
          </a:p>
        </p:txBody>
      </p:sp>
      <p:sp>
        <p:nvSpPr>
          <p:cNvPr id="29" name="Holder 3">
            <a:extLst>
              <a:ext uri="{FF2B5EF4-FFF2-40B4-BE49-F238E27FC236}">
                <a16:creationId xmlns:a16="http://schemas.microsoft.com/office/drawing/2014/main" id="{CB68E1B4-73D4-0C45-B085-A95D568D6D94}"/>
              </a:ext>
            </a:extLst>
          </p:cNvPr>
          <p:cNvSpPr>
            <a:spLocks noGrp="1"/>
          </p:cNvSpPr>
          <p:nvPr>
            <p:ph type="body" idx="29" hasCustomPrompt="1"/>
          </p:nvPr>
        </p:nvSpPr>
        <p:spPr>
          <a:xfrm>
            <a:off x="6428303" y="2408988"/>
            <a:ext cx="3389782" cy="276999"/>
          </a:xfrm>
        </p:spPr>
        <p:txBody>
          <a:bodyPr lIns="0" tIns="0" rIns="0" bIns="0"/>
          <a:lstStyle>
            <a:lvl1pPr>
              <a:defRPr sz="1800" b="1" i="0">
                <a:solidFill>
                  <a:srgbClr val="14355B"/>
                </a:solidFill>
                <a:latin typeface="Ubuntu"/>
                <a:cs typeface="Ubuntu"/>
              </a:defRPr>
            </a:lvl1pPr>
          </a:lstStyle>
          <a:p>
            <a:pPr lvl="0"/>
            <a:r>
              <a:rPr lang="en-US" dirty="0"/>
              <a:t>Three Pillars to Our Service</a:t>
            </a:r>
          </a:p>
        </p:txBody>
      </p:sp>
      <p:sp>
        <p:nvSpPr>
          <p:cNvPr id="14" name="Round Single Corner Rectangle 13">
            <a:extLst>
              <a:ext uri="{FF2B5EF4-FFF2-40B4-BE49-F238E27FC236}">
                <a16:creationId xmlns:a16="http://schemas.microsoft.com/office/drawing/2014/main" id="{6C99CD15-095D-6642-B246-C86319BFB58B}"/>
              </a:ext>
            </a:extLst>
          </p:cNvPr>
          <p:cNvSpPr/>
          <p:nvPr userDrawn="1"/>
        </p:nvSpPr>
        <p:spPr>
          <a:xfrm>
            <a:off x="9790543" y="2835784"/>
            <a:ext cx="1634049" cy="3185502"/>
          </a:xfrm>
          <a:prstGeom prst="round1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Evolves </a:t>
            </a:r>
            <a:br>
              <a:rPr lang="en-US" dirty="0">
                <a:solidFill>
                  <a:schemeClr val="tx2"/>
                </a:solidFill>
              </a:rPr>
            </a:br>
            <a:r>
              <a:rPr lang="en-US" dirty="0">
                <a:solidFill>
                  <a:schemeClr val="tx2"/>
                </a:solidFill>
              </a:rPr>
              <a:t>with You to </a:t>
            </a:r>
            <a:r>
              <a:rPr lang="en-US" dirty="0" err="1">
                <a:solidFill>
                  <a:schemeClr val="tx2"/>
                </a:solidFill>
              </a:rPr>
              <a:t>Maximise</a:t>
            </a:r>
            <a:r>
              <a:rPr lang="en-US" dirty="0">
                <a:solidFill>
                  <a:schemeClr val="tx2"/>
                </a:solidFill>
              </a:rPr>
              <a:t> Value</a:t>
            </a:r>
          </a:p>
        </p:txBody>
      </p:sp>
      <p:sp>
        <p:nvSpPr>
          <p:cNvPr id="15" name="Round Same Side Corner Rectangle 14">
            <a:extLst>
              <a:ext uri="{FF2B5EF4-FFF2-40B4-BE49-F238E27FC236}">
                <a16:creationId xmlns:a16="http://schemas.microsoft.com/office/drawing/2014/main" id="{E4E5B202-123B-4244-B9EF-D7008CE0E140}"/>
              </a:ext>
            </a:extLst>
          </p:cNvPr>
          <p:cNvSpPr/>
          <p:nvPr userDrawn="1"/>
        </p:nvSpPr>
        <p:spPr>
          <a:xfrm rot="16200000">
            <a:off x="5642647" y="3621440"/>
            <a:ext cx="3185503" cy="1614191"/>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tx2"/>
                </a:solidFill>
              </a:rPr>
              <a:t>Experts </a:t>
            </a:r>
            <a:br>
              <a:rPr lang="en-US" dirty="0">
                <a:solidFill>
                  <a:schemeClr val="tx2"/>
                </a:solidFill>
              </a:rPr>
            </a:br>
            <a:r>
              <a:rPr lang="en-US" dirty="0">
                <a:solidFill>
                  <a:schemeClr val="tx2"/>
                </a:solidFill>
              </a:rPr>
              <a:t>in Data </a:t>
            </a:r>
            <a:br>
              <a:rPr lang="en-US" dirty="0">
                <a:solidFill>
                  <a:schemeClr val="tx2"/>
                </a:solidFill>
              </a:rPr>
            </a:br>
            <a:r>
              <a:rPr lang="en-US" dirty="0">
                <a:solidFill>
                  <a:schemeClr val="tx2"/>
                </a:solidFill>
              </a:rPr>
              <a:t>Analytics &amp; AI</a:t>
            </a:r>
          </a:p>
        </p:txBody>
      </p:sp>
      <p:sp>
        <p:nvSpPr>
          <p:cNvPr id="35" name="Rectangle 34">
            <a:extLst>
              <a:ext uri="{FF2B5EF4-FFF2-40B4-BE49-F238E27FC236}">
                <a16:creationId xmlns:a16="http://schemas.microsoft.com/office/drawing/2014/main" id="{56336597-4850-8748-AB04-62061E9BABB8}"/>
              </a:ext>
            </a:extLst>
          </p:cNvPr>
          <p:cNvSpPr/>
          <p:nvPr userDrawn="1"/>
        </p:nvSpPr>
        <p:spPr>
          <a:xfrm>
            <a:off x="8099494" y="2835783"/>
            <a:ext cx="1634049" cy="31855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Comprehensive</a:t>
            </a:r>
            <a:br>
              <a:rPr lang="en-US" dirty="0">
                <a:solidFill>
                  <a:schemeClr val="tx2"/>
                </a:solidFill>
              </a:rPr>
            </a:br>
            <a:r>
              <a:rPr lang="en-US" dirty="0">
                <a:solidFill>
                  <a:schemeClr val="tx2"/>
                </a:solidFill>
              </a:rPr>
              <a:t>Operational Management</a:t>
            </a:r>
          </a:p>
        </p:txBody>
      </p:sp>
      <p:pic>
        <p:nvPicPr>
          <p:cNvPr id="36" name="Picture 35" descr="A close up of a logo&#10;&#10;Description automatically generated">
            <a:extLst>
              <a:ext uri="{FF2B5EF4-FFF2-40B4-BE49-F238E27FC236}">
                <a16:creationId xmlns:a16="http://schemas.microsoft.com/office/drawing/2014/main" id="{059DE595-DA29-7347-BBF0-063E5AA0C4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76320" y="620688"/>
            <a:ext cx="2505044" cy="1251162"/>
          </a:xfrm>
          <a:prstGeom prst="rect">
            <a:avLst/>
          </a:prstGeom>
        </p:spPr>
      </p:pic>
    </p:spTree>
    <p:extLst>
      <p:ext uri="{BB962C8B-B14F-4D97-AF65-F5344CB8AC3E}">
        <p14:creationId xmlns:p14="http://schemas.microsoft.com/office/powerpoint/2010/main" val="94604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hasCustomPrompt="1"/>
          </p:nvPr>
        </p:nvSpPr>
        <p:spPr>
          <a:xfrm>
            <a:off x="762000" y="1524000"/>
            <a:ext cx="7938549" cy="553998"/>
          </a:xfrm>
        </p:spPr>
        <p:txBody>
          <a:bodyPr lIns="0" tIns="0" rIns="0" bIns="0"/>
          <a:lstStyle>
            <a:lvl1pPr>
              <a:defRPr sz="3600" b="1" i="0">
                <a:solidFill>
                  <a:schemeClr val="bg1"/>
                </a:solidFill>
                <a:latin typeface="Ubuntu"/>
                <a:cs typeface="Ubuntu"/>
              </a:defRPr>
            </a:lvl1pPr>
          </a:lstStyle>
          <a:p>
            <a:r>
              <a:rPr lang="en-US" dirty="0"/>
              <a:t>Selection of </a:t>
            </a:r>
            <a:r>
              <a:rPr lang="en-US" dirty="0" err="1"/>
              <a:t>Adatis</a:t>
            </a:r>
            <a:r>
              <a:rPr lang="en-US" dirty="0"/>
              <a:t> Clients</a:t>
            </a:r>
            <a:endParaRPr dirty="0"/>
          </a:p>
        </p:txBody>
      </p:sp>
      <p:pic>
        <p:nvPicPr>
          <p:cNvPr id="18" name="Picture 17">
            <a:extLst>
              <a:ext uri="{FF2B5EF4-FFF2-40B4-BE49-F238E27FC236}">
                <a16:creationId xmlns:a16="http://schemas.microsoft.com/office/drawing/2014/main" id="{806E2C90-7682-564F-AAA6-7BF5F47C892A}"/>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51978" y="3501008"/>
            <a:ext cx="887971" cy="885826"/>
          </a:xfrm>
          <a:prstGeom prst="rect">
            <a:avLst/>
          </a:prstGeom>
        </p:spPr>
      </p:pic>
      <p:pic>
        <p:nvPicPr>
          <p:cNvPr id="20" name="Picture 19">
            <a:extLst>
              <a:ext uri="{FF2B5EF4-FFF2-40B4-BE49-F238E27FC236}">
                <a16:creationId xmlns:a16="http://schemas.microsoft.com/office/drawing/2014/main" id="{12286586-7EEA-0B46-8229-6EB97B99C00E}"/>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984432" y="2441041"/>
            <a:ext cx="1292893" cy="495075"/>
          </a:xfrm>
          <a:prstGeom prst="rect">
            <a:avLst/>
          </a:prstGeom>
        </p:spPr>
      </p:pic>
      <p:pic>
        <p:nvPicPr>
          <p:cNvPr id="25" name="Picture 24">
            <a:extLst>
              <a:ext uri="{FF2B5EF4-FFF2-40B4-BE49-F238E27FC236}">
                <a16:creationId xmlns:a16="http://schemas.microsoft.com/office/drawing/2014/main" id="{3EAC4DEB-9DAD-5148-B51E-94AC2A85D18A}"/>
              </a:ext>
            </a:extLst>
          </p:cNvPr>
          <p:cNvPicPr>
            <a:picLocks noChangeAspect="1"/>
          </p:cNvPicPr>
          <p:nvPr userDrawn="1"/>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3937" y="3517033"/>
            <a:ext cx="1712120" cy="853777"/>
          </a:xfrm>
          <a:prstGeom prst="rect">
            <a:avLst/>
          </a:prstGeom>
        </p:spPr>
      </p:pic>
      <p:pic>
        <p:nvPicPr>
          <p:cNvPr id="30" name="Picture 29">
            <a:extLst>
              <a:ext uri="{FF2B5EF4-FFF2-40B4-BE49-F238E27FC236}">
                <a16:creationId xmlns:a16="http://schemas.microsoft.com/office/drawing/2014/main" id="{E0C5FCE8-F079-3342-B32C-FC5F90F09B6C}"/>
              </a:ext>
            </a:extLst>
          </p:cNvPr>
          <p:cNvPicPr>
            <a:picLocks noChangeAspect="1"/>
          </p:cNvPicPr>
          <p:nvPr userDrawn="1"/>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2700986" y="2314630"/>
            <a:ext cx="1258023" cy="747897"/>
          </a:xfrm>
          <a:prstGeom prst="rect">
            <a:avLst/>
          </a:prstGeom>
        </p:spPr>
      </p:pic>
      <p:pic>
        <p:nvPicPr>
          <p:cNvPr id="31" name="Picture 30">
            <a:extLst>
              <a:ext uri="{FF2B5EF4-FFF2-40B4-BE49-F238E27FC236}">
                <a16:creationId xmlns:a16="http://schemas.microsoft.com/office/drawing/2014/main" id="{6B484622-1AC1-214F-A87B-770767DDC877}"/>
              </a:ext>
            </a:extLst>
          </p:cNvPr>
          <p:cNvPicPr>
            <a:picLocks noChangeAspect="1"/>
          </p:cNvPicPr>
          <p:nvPr userDrawn="1"/>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2544302" y="5326295"/>
            <a:ext cx="1571390" cy="737787"/>
          </a:xfrm>
          <a:prstGeom prst="rect">
            <a:avLst/>
          </a:prstGeom>
        </p:spPr>
      </p:pic>
      <p:pic>
        <p:nvPicPr>
          <p:cNvPr id="32" name="Picture 31">
            <a:extLst>
              <a:ext uri="{FF2B5EF4-FFF2-40B4-BE49-F238E27FC236}">
                <a16:creationId xmlns:a16="http://schemas.microsoft.com/office/drawing/2014/main" id="{943C8896-5B59-B042-A77F-8EAAA8B3C0A4}"/>
              </a:ext>
            </a:extLst>
          </p:cNvPr>
          <p:cNvPicPr>
            <a:picLocks noChangeAspect="1"/>
          </p:cNvPicPr>
          <p:nvPr userDrawn="1"/>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10033043" y="4558816"/>
            <a:ext cx="1195671" cy="782168"/>
          </a:xfrm>
          <a:prstGeom prst="rect">
            <a:avLst/>
          </a:prstGeom>
        </p:spPr>
      </p:pic>
      <p:pic>
        <p:nvPicPr>
          <p:cNvPr id="33" name="Picture 32">
            <a:extLst>
              <a:ext uri="{FF2B5EF4-FFF2-40B4-BE49-F238E27FC236}">
                <a16:creationId xmlns:a16="http://schemas.microsoft.com/office/drawing/2014/main" id="{AD3184E3-1207-7045-B83C-1B1FB4CA73A2}"/>
              </a:ext>
            </a:extLst>
          </p:cNvPr>
          <p:cNvPicPr>
            <a:picLocks noChangeAspect="1"/>
          </p:cNvPicPr>
          <p:nvPr userDrawn="1"/>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6720945" y="3722807"/>
            <a:ext cx="1091654" cy="442228"/>
          </a:xfrm>
          <a:prstGeom prst="rect">
            <a:avLst/>
          </a:prstGeom>
        </p:spPr>
      </p:pic>
      <p:pic>
        <p:nvPicPr>
          <p:cNvPr id="34" name="Picture 10">
            <a:extLst>
              <a:ext uri="{FF2B5EF4-FFF2-40B4-BE49-F238E27FC236}">
                <a16:creationId xmlns:a16="http://schemas.microsoft.com/office/drawing/2014/main" id="{A10DE0BC-050E-F24C-A1E2-B8717C14FABE}"/>
              </a:ext>
            </a:extLst>
          </p:cNvPr>
          <p:cNvPicPr>
            <a:picLocks noChangeAspect="1" noChangeArrowheads="1"/>
          </p:cNvPicPr>
          <p:nvPr userDrawn="1"/>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819171" y="4586476"/>
            <a:ext cx="895202" cy="72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a:extLst>
              <a:ext uri="{FF2B5EF4-FFF2-40B4-BE49-F238E27FC236}">
                <a16:creationId xmlns:a16="http://schemas.microsoft.com/office/drawing/2014/main" id="{625350CF-2A91-E848-BCD0-14B829DFE75B}"/>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tretch>
            <a:fillRect/>
          </a:stretch>
        </p:blipFill>
        <p:spPr>
          <a:xfrm>
            <a:off x="6692811" y="5442565"/>
            <a:ext cx="1147922" cy="505247"/>
          </a:xfrm>
          <a:prstGeom prst="rect">
            <a:avLst/>
          </a:prstGeom>
        </p:spPr>
      </p:pic>
      <p:pic>
        <p:nvPicPr>
          <p:cNvPr id="38" name="Picture 12">
            <a:extLst>
              <a:ext uri="{FF2B5EF4-FFF2-40B4-BE49-F238E27FC236}">
                <a16:creationId xmlns:a16="http://schemas.microsoft.com/office/drawing/2014/main" id="{E512F8DA-BA92-6743-A237-91B31105EE6E}"/>
              </a:ext>
            </a:extLst>
          </p:cNvPr>
          <p:cNvPicPr>
            <a:picLocks noChangeAspect="1" noChangeArrowheads="1"/>
          </p:cNvPicPr>
          <p:nvPr userDrawn="1"/>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24635" y="5365343"/>
            <a:ext cx="812487" cy="659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a:extLst>
              <a:ext uri="{FF2B5EF4-FFF2-40B4-BE49-F238E27FC236}">
                <a16:creationId xmlns:a16="http://schemas.microsoft.com/office/drawing/2014/main" id="{37BE7C17-69AA-2B4D-A392-A0D735E0A7FD}"/>
              </a:ext>
            </a:extLst>
          </p:cNvPr>
          <p:cNvPicPr>
            <a:picLocks noChangeAspect="1"/>
          </p:cNvPicPr>
          <p:nvPr userDrawn="1"/>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0180596" y="3592914"/>
            <a:ext cx="900564" cy="702015"/>
          </a:xfrm>
          <a:prstGeom prst="rect">
            <a:avLst/>
          </a:prstGeom>
        </p:spPr>
      </p:pic>
      <p:pic>
        <p:nvPicPr>
          <p:cNvPr id="40" name="Picture 39">
            <a:extLst>
              <a:ext uri="{FF2B5EF4-FFF2-40B4-BE49-F238E27FC236}">
                <a16:creationId xmlns:a16="http://schemas.microsoft.com/office/drawing/2014/main" id="{8364DC77-D48A-864E-AEE4-02E3C7281D29}"/>
              </a:ext>
            </a:extLst>
          </p:cNvPr>
          <p:cNvPicPr>
            <a:picLocks noChangeAspect="1"/>
          </p:cNvPicPr>
          <p:nvPr userDrawn="1"/>
        </p:nvPicPr>
        <p:blipFill>
          <a:blip r:embed="rId24">
            <a:extLst>
              <a:ext uri="{BEBA8EAE-BF5A-486C-A8C5-ECC9F3942E4B}">
                <a14:imgProps xmlns:a14="http://schemas.microsoft.com/office/drawing/2010/main">
                  <a14:imgLayer r:embed="rId25">
                    <a14:imgEffect>
                      <a14:saturation sat="0"/>
                    </a14:imgEffect>
                  </a14:imgLayer>
                </a14:imgProps>
              </a:ext>
            </a:extLst>
          </a:blip>
          <a:stretch>
            <a:fillRect/>
          </a:stretch>
        </p:blipFill>
        <p:spPr>
          <a:xfrm>
            <a:off x="8516956" y="2289138"/>
            <a:ext cx="730891" cy="798881"/>
          </a:xfrm>
          <a:prstGeom prst="rect">
            <a:avLst/>
          </a:prstGeom>
        </p:spPr>
      </p:pic>
      <p:pic>
        <p:nvPicPr>
          <p:cNvPr id="41" name="Picture 40">
            <a:extLst>
              <a:ext uri="{FF2B5EF4-FFF2-40B4-BE49-F238E27FC236}">
                <a16:creationId xmlns:a16="http://schemas.microsoft.com/office/drawing/2014/main" id="{A5BDAD03-0C5D-3B4A-BE09-AC42C2B84091}"/>
              </a:ext>
            </a:extLst>
          </p:cNvPr>
          <p:cNvPicPr>
            <a:picLocks noChangeAspect="1"/>
          </p:cNvPicPr>
          <p:nvPr userDrawn="1"/>
        </p:nvPicPr>
        <p:blipFill>
          <a:blip r:embed="rId26">
            <a:extLst>
              <a:ext uri="{BEBA8EAE-BF5A-486C-A8C5-ECC9F3942E4B}">
                <a14:imgProps xmlns:a14="http://schemas.microsoft.com/office/drawing/2010/main">
                  <a14:imgLayer r:embed="rId27">
                    <a14:imgEffect>
                      <a14:saturation sat="0"/>
                    </a14:imgEffect>
                  </a14:imgLayer>
                </a14:imgProps>
              </a:ext>
            </a:extLst>
          </a:blip>
          <a:stretch>
            <a:fillRect/>
          </a:stretch>
        </p:blipFill>
        <p:spPr>
          <a:xfrm>
            <a:off x="5070529" y="3611933"/>
            <a:ext cx="909511" cy="663977"/>
          </a:xfrm>
          <a:prstGeom prst="rect">
            <a:avLst/>
          </a:prstGeom>
        </p:spPr>
      </p:pic>
      <p:pic>
        <p:nvPicPr>
          <p:cNvPr id="43" name="Picture 42">
            <a:extLst>
              <a:ext uri="{FF2B5EF4-FFF2-40B4-BE49-F238E27FC236}">
                <a16:creationId xmlns:a16="http://schemas.microsoft.com/office/drawing/2014/main" id="{524D61A4-B7B2-3645-92F1-3952C82B7621}"/>
              </a:ext>
            </a:extLst>
          </p:cNvPr>
          <p:cNvPicPr>
            <a:picLocks noChangeAspect="1"/>
          </p:cNvPicPr>
          <p:nvPr userDrawn="1"/>
        </p:nvPicPr>
        <p:blipFill>
          <a:blip r:embed="rId28">
            <a:extLst>
              <a:ext uri="{BEBA8EAE-BF5A-486C-A8C5-ECC9F3942E4B}">
                <a14:imgProps xmlns:a14="http://schemas.microsoft.com/office/drawing/2010/main">
                  <a14:imgLayer r:embed="rId29">
                    <a14:imgEffect>
                      <a14:saturation sat="0"/>
                    </a14:imgEffect>
                  </a14:imgLayer>
                </a14:imgProps>
              </a:ext>
            </a:extLst>
          </a:blip>
          <a:stretch>
            <a:fillRect/>
          </a:stretch>
        </p:blipFill>
        <p:spPr>
          <a:xfrm>
            <a:off x="2690658" y="4310561"/>
            <a:ext cx="1278679" cy="1278679"/>
          </a:xfrm>
          <a:prstGeom prst="rect">
            <a:avLst/>
          </a:prstGeom>
        </p:spPr>
      </p:pic>
      <p:pic>
        <p:nvPicPr>
          <p:cNvPr id="44" name="Picture 43">
            <a:extLst>
              <a:ext uri="{FF2B5EF4-FFF2-40B4-BE49-F238E27FC236}">
                <a16:creationId xmlns:a16="http://schemas.microsoft.com/office/drawing/2014/main" id="{0EC6568C-BB37-2F4B-9D41-90232775EFE0}"/>
              </a:ext>
            </a:extLst>
          </p:cNvPr>
          <p:cNvPicPr>
            <a:picLocks noChangeAspect="1"/>
          </p:cNvPicPr>
          <p:nvPr userDrawn="1"/>
        </p:nvPicPr>
        <p:blipFill>
          <a:blip r:embed="rId30">
            <a:extLst>
              <a:ext uri="{BEBA8EAE-BF5A-486C-A8C5-ECC9F3942E4B}">
                <a14:imgProps xmlns:a14="http://schemas.microsoft.com/office/drawing/2010/main">
                  <a14:imgLayer r:embed="rId31">
                    <a14:imgEffect>
                      <a14:saturation sat="0"/>
                    </a14:imgEffect>
                  </a14:imgLayer>
                </a14:imgProps>
              </a:ext>
            </a:extLst>
          </a:blip>
          <a:stretch>
            <a:fillRect/>
          </a:stretch>
        </p:blipFill>
        <p:spPr>
          <a:xfrm>
            <a:off x="6605369" y="2411649"/>
            <a:ext cx="1322806" cy="553858"/>
          </a:xfrm>
          <a:prstGeom prst="rect">
            <a:avLst/>
          </a:prstGeom>
        </p:spPr>
      </p:pic>
      <p:pic>
        <p:nvPicPr>
          <p:cNvPr id="45" name="Picture 44">
            <a:extLst>
              <a:ext uri="{FF2B5EF4-FFF2-40B4-BE49-F238E27FC236}">
                <a16:creationId xmlns:a16="http://schemas.microsoft.com/office/drawing/2014/main" id="{853AB352-9F13-A946-9B42-6B702B9E8240}"/>
              </a:ext>
            </a:extLst>
          </p:cNvPr>
          <p:cNvPicPr>
            <a:picLocks noChangeAspect="1"/>
          </p:cNvPicPr>
          <p:nvPr userDrawn="1"/>
        </p:nvPicPr>
        <p:blipFill>
          <a:blip r:embed="rId32">
            <a:extLst>
              <a:ext uri="{BEBA8EAE-BF5A-486C-A8C5-ECC9F3942E4B}">
                <a14:imgProps xmlns:a14="http://schemas.microsoft.com/office/drawing/2010/main">
                  <a14:imgLayer r:embed="rId33">
                    <a14:imgEffect>
                      <a14:saturation sat="0"/>
                    </a14:imgEffect>
                  </a14:imgLayer>
                </a14:imgProps>
              </a:ext>
            </a:extLst>
          </a:blip>
          <a:stretch>
            <a:fillRect/>
          </a:stretch>
        </p:blipFill>
        <p:spPr>
          <a:xfrm>
            <a:off x="746815" y="4813526"/>
            <a:ext cx="1098297" cy="272748"/>
          </a:xfrm>
          <a:prstGeom prst="rect">
            <a:avLst/>
          </a:prstGeom>
        </p:spPr>
      </p:pic>
      <p:pic>
        <p:nvPicPr>
          <p:cNvPr id="46" name="Picture 45">
            <a:extLst>
              <a:ext uri="{FF2B5EF4-FFF2-40B4-BE49-F238E27FC236}">
                <a16:creationId xmlns:a16="http://schemas.microsoft.com/office/drawing/2014/main" id="{A7469AEE-25CF-5641-95CF-6E1F29CC295B}"/>
              </a:ext>
            </a:extLst>
          </p:cNvPr>
          <p:cNvPicPr>
            <a:picLocks noChangeAspect="1"/>
          </p:cNvPicPr>
          <p:nvPr userDrawn="1"/>
        </p:nvPicPr>
        <p:blipFill>
          <a:blip r:embed="rId34">
            <a:extLst>
              <a:ext uri="{BEBA8EAE-BF5A-486C-A8C5-ECC9F3942E4B}">
                <a14:imgProps xmlns:a14="http://schemas.microsoft.com/office/drawing/2010/main">
                  <a14:imgLayer r:embed="rId35">
                    <a14:imgEffect>
                      <a14:saturation sat="0"/>
                    </a14:imgEffect>
                  </a14:imgLayer>
                </a14:imgProps>
              </a:ext>
            </a:extLst>
          </a:blip>
          <a:stretch>
            <a:fillRect/>
          </a:stretch>
        </p:blipFill>
        <p:spPr>
          <a:xfrm>
            <a:off x="755256" y="2368228"/>
            <a:ext cx="1081414" cy="640701"/>
          </a:xfrm>
          <a:prstGeom prst="rect">
            <a:avLst/>
          </a:prstGeom>
        </p:spPr>
      </p:pic>
      <p:pic>
        <p:nvPicPr>
          <p:cNvPr id="47" name="Picture 46">
            <a:extLst>
              <a:ext uri="{FF2B5EF4-FFF2-40B4-BE49-F238E27FC236}">
                <a16:creationId xmlns:a16="http://schemas.microsoft.com/office/drawing/2014/main" id="{22ECA6E8-7535-0642-BD1B-BA74E59996D6}"/>
              </a:ext>
            </a:extLst>
          </p:cNvPr>
          <p:cNvPicPr>
            <a:picLocks noChangeAspect="1"/>
          </p:cNvPicPr>
          <p:nvPr userDrawn="1"/>
        </p:nvPicPr>
        <p:blipFill>
          <a:blip r:embed="rId36">
            <a:extLst>
              <a:ext uri="{BEBA8EAE-BF5A-486C-A8C5-ECC9F3942E4B}">
                <a14:imgProps xmlns:a14="http://schemas.microsoft.com/office/drawing/2010/main">
                  <a14:imgLayer r:embed="rId37">
                    <a14:imgEffect>
                      <a14:saturation sat="0"/>
                    </a14:imgEffect>
                  </a14:imgLayer>
                </a14:imgProps>
              </a:ext>
              <a:ext uri="{28A0092B-C50C-407E-A947-70E740481C1C}">
                <a14:useLocalDpi xmlns:a14="http://schemas.microsoft.com/office/drawing/2010/main" val="0"/>
              </a:ext>
            </a:extLst>
          </a:blip>
          <a:stretch>
            <a:fillRect/>
          </a:stretch>
        </p:blipFill>
        <p:spPr>
          <a:xfrm>
            <a:off x="4829488" y="5353813"/>
            <a:ext cx="1391592" cy="682750"/>
          </a:xfrm>
          <a:prstGeom prst="rect">
            <a:avLst/>
          </a:prstGeom>
        </p:spPr>
      </p:pic>
      <p:pic>
        <p:nvPicPr>
          <p:cNvPr id="48" name="Picture 47">
            <a:extLst>
              <a:ext uri="{FF2B5EF4-FFF2-40B4-BE49-F238E27FC236}">
                <a16:creationId xmlns:a16="http://schemas.microsoft.com/office/drawing/2014/main" id="{D6C4B60A-12DC-5443-BA1F-BA589C3C2AAB}"/>
              </a:ext>
            </a:extLst>
          </p:cNvPr>
          <p:cNvPicPr>
            <a:picLocks noChangeAspect="1"/>
          </p:cNvPicPr>
          <p:nvPr userDrawn="1"/>
        </p:nvPicPr>
        <p:blipFill>
          <a:blip r:embed="rId38">
            <a:extLst>
              <a:ext uri="{BEBA8EAE-BF5A-486C-A8C5-ECC9F3942E4B}">
                <a14:imgProps xmlns:a14="http://schemas.microsoft.com/office/drawing/2010/main">
                  <a14:imgLayer r:embed="rId39">
                    <a14:imgEffect>
                      <a14:saturation sat="0"/>
                    </a14:imgEffect>
                  </a14:imgLayer>
                </a14:imgProps>
              </a:ext>
            </a:extLst>
          </a:blip>
          <a:stretch>
            <a:fillRect/>
          </a:stretch>
        </p:blipFill>
        <p:spPr>
          <a:xfrm>
            <a:off x="607792" y="5343909"/>
            <a:ext cx="1376343" cy="702558"/>
          </a:xfrm>
          <a:prstGeom prst="rect">
            <a:avLst/>
          </a:prstGeom>
        </p:spPr>
      </p:pic>
      <p:pic>
        <p:nvPicPr>
          <p:cNvPr id="49" name="Picture 2">
            <a:extLst>
              <a:ext uri="{FF2B5EF4-FFF2-40B4-BE49-F238E27FC236}">
                <a16:creationId xmlns:a16="http://schemas.microsoft.com/office/drawing/2014/main" id="{14B4D2CC-EEB0-5A4B-9418-6A7DB4A402C3}"/>
              </a:ext>
            </a:extLst>
          </p:cNvPr>
          <p:cNvPicPr>
            <a:picLocks noChangeAspect="1" noChangeArrowheads="1"/>
          </p:cNvPicPr>
          <p:nvPr userDrawn="1"/>
        </p:nvPicPr>
        <p:blipFill>
          <a:blip r:embed="rId40" cstate="print">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bwMode="auto">
          <a:xfrm>
            <a:off x="8244205" y="5344181"/>
            <a:ext cx="1276392" cy="70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9">
            <a:extLst>
              <a:ext uri="{FF2B5EF4-FFF2-40B4-BE49-F238E27FC236}">
                <a16:creationId xmlns:a16="http://schemas.microsoft.com/office/drawing/2014/main" id="{D0F3A3E3-6C07-6441-B618-E851A4313118}"/>
              </a:ext>
            </a:extLst>
          </p:cNvPr>
          <p:cNvPicPr>
            <a:picLocks noChangeAspect="1"/>
          </p:cNvPicPr>
          <p:nvPr userDrawn="1"/>
        </p:nvPicPr>
        <p:blipFill>
          <a:blip r:embed="rId42">
            <a:extLst>
              <a:ext uri="{BEBA8EAE-BF5A-486C-A8C5-ECC9F3942E4B}">
                <a14:imgProps xmlns:a14="http://schemas.microsoft.com/office/drawing/2010/main">
                  <a14:imgLayer r:embed="rId43">
                    <a14:imgEffect>
                      <a14:saturation sat="0"/>
                    </a14:imgEffect>
                  </a14:imgLayer>
                </a14:imgProps>
              </a:ext>
              <a:ext uri="{28A0092B-C50C-407E-A947-70E740481C1C}">
                <a14:useLocalDpi xmlns:a14="http://schemas.microsoft.com/office/drawing/2010/main" val="0"/>
              </a:ext>
            </a:extLst>
          </a:blip>
          <a:stretch>
            <a:fillRect/>
          </a:stretch>
        </p:blipFill>
        <p:spPr>
          <a:xfrm>
            <a:off x="8112224" y="3613845"/>
            <a:ext cx="1540354" cy="660152"/>
          </a:xfrm>
          <a:prstGeom prst="rect">
            <a:avLst/>
          </a:prstGeom>
        </p:spPr>
      </p:pic>
      <p:pic>
        <p:nvPicPr>
          <p:cNvPr id="51" name="Picture 50">
            <a:extLst>
              <a:ext uri="{FF2B5EF4-FFF2-40B4-BE49-F238E27FC236}">
                <a16:creationId xmlns:a16="http://schemas.microsoft.com/office/drawing/2014/main" id="{B90C3728-2AE8-C746-958E-67952EE00A62}"/>
              </a:ext>
            </a:extLst>
          </p:cNvPr>
          <p:cNvPicPr>
            <a:picLocks noChangeAspect="1"/>
          </p:cNvPicPr>
          <p:nvPr userDrawn="1"/>
        </p:nvPicPr>
        <p:blipFill>
          <a:blip r:embed="rId44">
            <a:extLst>
              <a:ext uri="{BEBA8EAE-BF5A-486C-A8C5-ECC9F3942E4B}">
                <a14:imgProps xmlns:a14="http://schemas.microsoft.com/office/drawing/2010/main">
                  <a14:imgLayer r:embed="rId45">
                    <a14:imgEffect>
                      <a14:saturation sat="0"/>
                    </a14:imgEffect>
                  </a14:imgLayer>
                </a14:imgProps>
              </a:ext>
            </a:extLst>
          </a:blip>
          <a:stretch>
            <a:fillRect/>
          </a:stretch>
        </p:blipFill>
        <p:spPr>
          <a:xfrm>
            <a:off x="8462919" y="4530418"/>
            <a:ext cx="838965" cy="838965"/>
          </a:xfrm>
          <a:prstGeom prst="rect">
            <a:avLst/>
          </a:prstGeom>
        </p:spPr>
      </p:pic>
      <p:pic>
        <p:nvPicPr>
          <p:cNvPr id="52" name="Picture 51">
            <a:extLst>
              <a:ext uri="{FF2B5EF4-FFF2-40B4-BE49-F238E27FC236}">
                <a16:creationId xmlns:a16="http://schemas.microsoft.com/office/drawing/2014/main" id="{934B72FC-6149-E94C-983D-9D07A55E91B8}"/>
              </a:ext>
            </a:extLst>
          </p:cNvPr>
          <p:cNvPicPr>
            <a:picLocks noChangeAspect="1"/>
          </p:cNvPicPr>
          <p:nvPr userDrawn="1"/>
        </p:nvPicPr>
        <p:blipFill>
          <a:blip r:embed="rId46" cstate="print">
            <a:extLst>
              <a:ext uri="{BEBA8EAE-BF5A-486C-A8C5-ECC9F3942E4B}">
                <a14:imgProps xmlns:a14="http://schemas.microsoft.com/office/drawing/2010/main">
                  <a14:imgLayer r:embed="rId47">
                    <a14:imgEffect>
                      <a14:saturation sat="0"/>
                    </a14:imgEffect>
                  </a14:imgLayer>
                </a14:imgProps>
              </a:ext>
              <a:ext uri="{28A0092B-C50C-407E-A947-70E740481C1C}">
                <a14:useLocalDpi xmlns:a14="http://schemas.microsoft.com/office/drawing/2010/main" val="0"/>
              </a:ext>
            </a:extLst>
          </a:blip>
          <a:stretch>
            <a:fillRect/>
          </a:stretch>
        </p:blipFill>
        <p:spPr>
          <a:xfrm>
            <a:off x="4857908" y="4845981"/>
            <a:ext cx="1334752" cy="207839"/>
          </a:xfrm>
          <a:prstGeom prst="rect">
            <a:avLst/>
          </a:prstGeom>
        </p:spPr>
      </p:pic>
      <p:pic>
        <p:nvPicPr>
          <p:cNvPr id="53" name="Picture 52">
            <a:extLst>
              <a:ext uri="{FF2B5EF4-FFF2-40B4-BE49-F238E27FC236}">
                <a16:creationId xmlns:a16="http://schemas.microsoft.com/office/drawing/2014/main" id="{3E8273F5-A628-7249-A57F-BEEB555DC726}"/>
              </a:ext>
            </a:extLst>
          </p:cNvPr>
          <p:cNvPicPr>
            <a:picLocks noChangeAspect="1"/>
          </p:cNvPicPr>
          <p:nvPr userDrawn="1"/>
        </p:nvPicPr>
        <p:blipFill>
          <a:blip r:embed="rId48">
            <a:extLst>
              <a:ext uri="{BEBA8EAE-BF5A-486C-A8C5-ECC9F3942E4B}">
                <a14:imgProps xmlns:a14="http://schemas.microsoft.com/office/drawing/2010/main">
                  <a14:imgLayer r:embed="rId49">
                    <a14:imgEffect>
                      <a14:saturation sat="0"/>
                    </a14:imgEffect>
                  </a14:imgLayer>
                </a14:imgProps>
              </a:ext>
            </a:extLst>
          </a:blip>
          <a:stretch>
            <a:fillRect/>
          </a:stretch>
        </p:blipFill>
        <p:spPr>
          <a:xfrm>
            <a:off x="5113578" y="2276872"/>
            <a:ext cx="823412" cy="823412"/>
          </a:xfrm>
          <a:prstGeom prst="rect">
            <a:avLst/>
          </a:prstGeom>
        </p:spPr>
      </p:pic>
    </p:spTree>
    <p:extLst>
      <p:ext uri="{BB962C8B-B14F-4D97-AF65-F5344CB8AC3E}">
        <p14:creationId xmlns:p14="http://schemas.microsoft.com/office/powerpoint/2010/main" val="1806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7"/>
                                        </p:tgtEl>
                                      </p:cBhvr>
                                    </p:animEffect>
                                    <p:animScale>
                                      <p:cBhvr>
                                        <p:cTn id="10" dur="250" autoRev="1" fill="hold"/>
                                        <p:tgtEl>
                                          <p:spTgt spid="3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7"/>
                                        </p:tgtEl>
                                      </p:cBhvr>
                                    </p:animEffect>
                                    <p:animScale>
                                      <p:cBhvr>
                                        <p:cTn id="13" dur="250" autoRev="1" fill="hold"/>
                                        <p:tgtEl>
                                          <p:spTgt spid="47"/>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48"/>
                                        </p:tgtEl>
                                      </p:cBhvr>
                                    </p:animEffect>
                                    <p:animScale>
                                      <p:cBhvr>
                                        <p:cTn id="16" dur="250" autoRev="1" fill="hold"/>
                                        <p:tgtEl>
                                          <p:spTgt spid="48"/>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9"/>
                                        </p:tgtEl>
                                      </p:cBhvr>
                                    </p:animEffect>
                                    <p:animScale>
                                      <p:cBhvr>
                                        <p:cTn id="19" dur="250" autoRev="1" fill="hold"/>
                                        <p:tgtEl>
                                          <p:spTgt spid="49"/>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50"/>
                                        </p:tgtEl>
                                      </p:cBhvr>
                                    </p:animEffect>
                                    <p:animScale>
                                      <p:cBhvr>
                                        <p:cTn id="22" dur="250" autoRev="1" fill="hold"/>
                                        <p:tgtEl>
                                          <p:spTgt spid="50"/>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52"/>
                                        </p:tgtEl>
                                      </p:cBhvr>
                                    </p:animEffect>
                                    <p:animScale>
                                      <p:cBhvr>
                                        <p:cTn id="25"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8C3A0A7-5972-AE4D-B39C-BA44B07C7BF3}"/>
              </a:ext>
            </a:extLst>
          </p:cNvPr>
          <p:cNvSpPr/>
          <p:nvPr userDrawn="1"/>
        </p:nvSpPr>
        <p:spPr>
          <a:xfrm>
            <a:off x="762001" y="2381119"/>
            <a:ext cx="7938549" cy="6435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Pentagon 22">
            <a:extLst>
              <a:ext uri="{FF2B5EF4-FFF2-40B4-BE49-F238E27FC236}">
                <a16:creationId xmlns:a16="http://schemas.microsoft.com/office/drawing/2014/main" id="{7E9BD1EF-5E9E-094D-A8D5-EB8298461EBD}"/>
              </a:ext>
            </a:extLst>
          </p:cNvPr>
          <p:cNvSpPr/>
          <p:nvPr userDrawn="1"/>
        </p:nvSpPr>
        <p:spPr>
          <a:xfrm>
            <a:off x="2351424" y="3595071"/>
            <a:ext cx="4608672" cy="62638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older 2">
            <a:extLst>
              <a:ext uri="{FF2B5EF4-FFF2-40B4-BE49-F238E27FC236}">
                <a16:creationId xmlns:a16="http://schemas.microsoft.com/office/drawing/2014/main" id="{9985A9F1-11BF-CB41-8674-5E6A62276418}"/>
              </a:ext>
            </a:extLst>
          </p:cNvPr>
          <p:cNvSpPr>
            <a:spLocks noGrp="1"/>
          </p:cNvSpPr>
          <p:nvPr>
            <p:ph type="title" hasCustomPrompt="1"/>
          </p:nvPr>
        </p:nvSpPr>
        <p:spPr>
          <a:xfrm>
            <a:off x="762001" y="1524000"/>
            <a:ext cx="6781800" cy="553998"/>
          </a:xfrm>
        </p:spPr>
        <p:txBody>
          <a:bodyPr lIns="0" tIns="0" rIns="0" bIns="0"/>
          <a:lstStyle>
            <a:lvl1pPr>
              <a:defRPr sz="3600" b="1" i="0">
                <a:solidFill>
                  <a:schemeClr val="bg1"/>
                </a:solidFill>
                <a:latin typeface="Ubuntu"/>
                <a:cs typeface="Ubuntu"/>
              </a:defRPr>
            </a:lvl1pPr>
          </a:lstStyle>
          <a:p>
            <a:r>
              <a:rPr lang="en-US" dirty="0" err="1"/>
              <a:t>Adatis</a:t>
            </a:r>
            <a:r>
              <a:rPr lang="en-US" dirty="0"/>
              <a:t> in Summery</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hasCustomPrompt="1"/>
          </p:nvPr>
        </p:nvSpPr>
        <p:spPr>
          <a:xfrm>
            <a:off x="1084612" y="5365571"/>
            <a:ext cx="1419147" cy="276999"/>
          </a:xfrm>
          <a:solidFill>
            <a:schemeClr val="accent2"/>
          </a:solidFill>
        </p:spPr>
        <p:txBody>
          <a:bodyPr lIns="0" tIns="0" rIns="0" bIns="0" anchor="ctr"/>
          <a:lstStyle>
            <a:lvl1pPr algn="ctr">
              <a:defRPr sz="1800" b="1" i="0">
                <a:solidFill>
                  <a:schemeClr val="tx2"/>
                </a:solidFill>
                <a:latin typeface="Ubuntu"/>
                <a:cs typeface="Ubuntu"/>
              </a:defRPr>
            </a:lvl1pPr>
          </a:lstStyle>
          <a:p>
            <a:pPr lvl="0"/>
            <a:r>
              <a:rPr lang="en-US" dirty="0"/>
              <a:t>London</a:t>
            </a:r>
          </a:p>
        </p:txBody>
      </p:sp>
      <p:pic>
        <p:nvPicPr>
          <p:cNvPr id="3" name="Picture 2">
            <a:extLst>
              <a:ext uri="{FF2B5EF4-FFF2-40B4-BE49-F238E27FC236}">
                <a16:creationId xmlns:a16="http://schemas.microsoft.com/office/drawing/2014/main" id="{A989D490-8954-E649-A475-2F3E8E5B02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502" y="5229200"/>
            <a:ext cx="429518" cy="630973"/>
          </a:xfrm>
          <a:prstGeom prst="rect">
            <a:avLst/>
          </a:prstGeom>
          <a:ln w="53975">
            <a:solidFill>
              <a:schemeClr val="tx2">
                <a:alpha val="0"/>
              </a:schemeClr>
            </a:solidFill>
          </a:ln>
        </p:spPr>
      </p:pic>
      <p:pic>
        <p:nvPicPr>
          <p:cNvPr id="14" name="Picture 13" descr="A close up of a logo&#10;&#10;Description automatically generated">
            <a:extLst>
              <a:ext uri="{FF2B5EF4-FFF2-40B4-BE49-F238E27FC236}">
                <a16:creationId xmlns:a16="http://schemas.microsoft.com/office/drawing/2014/main" id="{E498A40C-CDCB-4A45-A53F-0D419C4F76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70251" y="3457588"/>
            <a:ext cx="1260001" cy="835508"/>
          </a:xfrm>
          <a:prstGeom prst="rect">
            <a:avLst/>
          </a:prstGeom>
          <a:noFill/>
        </p:spPr>
      </p:pic>
      <p:pic>
        <p:nvPicPr>
          <p:cNvPr id="16" name="Picture 15" descr="A close up of a sign&#10;&#10;Description automatically generated">
            <a:extLst>
              <a:ext uri="{FF2B5EF4-FFF2-40B4-BE49-F238E27FC236}">
                <a16:creationId xmlns:a16="http://schemas.microsoft.com/office/drawing/2014/main" id="{6CBD14B0-7CE4-1E41-A1B2-BFBAEA598DE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7568" y="3414168"/>
            <a:ext cx="1260001" cy="835508"/>
          </a:xfrm>
          <a:prstGeom prst="rect">
            <a:avLst/>
          </a:prstGeom>
        </p:spPr>
      </p:pic>
      <p:sp>
        <p:nvSpPr>
          <p:cNvPr id="28" name="Holder 3">
            <a:extLst>
              <a:ext uri="{FF2B5EF4-FFF2-40B4-BE49-F238E27FC236}">
                <a16:creationId xmlns:a16="http://schemas.microsoft.com/office/drawing/2014/main" id="{92B4444A-2BF4-BF45-9383-FEA309D476B9}"/>
              </a:ext>
            </a:extLst>
          </p:cNvPr>
          <p:cNvSpPr>
            <a:spLocks noGrp="1"/>
          </p:cNvSpPr>
          <p:nvPr>
            <p:ph type="body" idx="15" hasCustomPrompt="1"/>
          </p:nvPr>
        </p:nvSpPr>
        <p:spPr>
          <a:xfrm>
            <a:off x="762001" y="4683166"/>
            <a:ext cx="1457307" cy="307777"/>
          </a:xfrm>
        </p:spPr>
        <p:txBody>
          <a:bodyPr lIns="0" tIns="0" rIns="0" bIns="0"/>
          <a:lstStyle>
            <a:lvl1pPr>
              <a:defRPr sz="2000" b="1" i="0">
                <a:solidFill>
                  <a:schemeClr val="accent1"/>
                </a:solidFill>
                <a:latin typeface="Ubuntu"/>
                <a:cs typeface="Ubuntu"/>
              </a:defRPr>
            </a:lvl1pPr>
          </a:lstStyle>
          <a:p>
            <a:pPr lvl="0"/>
            <a:r>
              <a:rPr lang="en-US" dirty="0"/>
              <a:t>Locations</a:t>
            </a:r>
          </a:p>
        </p:txBody>
      </p:sp>
      <p:cxnSp>
        <p:nvCxnSpPr>
          <p:cNvPr id="33" name="Straight Connector 32">
            <a:extLst>
              <a:ext uri="{FF2B5EF4-FFF2-40B4-BE49-F238E27FC236}">
                <a16:creationId xmlns:a16="http://schemas.microsoft.com/office/drawing/2014/main" id="{71A9DEAF-8F86-3740-8B26-E144BF06AC10}"/>
              </a:ext>
            </a:extLst>
          </p:cNvPr>
          <p:cNvCxnSpPr>
            <a:cxnSpLocks/>
          </p:cNvCxnSpPr>
          <p:nvPr userDrawn="1"/>
        </p:nvCxnSpPr>
        <p:spPr>
          <a:xfrm>
            <a:off x="762001" y="4509120"/>
            <a:ext cx="793854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Holder 3">
            <a:extLst>
              <a:ext uri="{FF2B5EF4-FFF2-40B4-BE49-F238E27FC236}">
                <a16:creationId xmlns:a16="http://schemas.microsoft.com/office/drawing/2014/main" id="{B14D57B1-223A-5A4C-AA07-7A7AF5A2A71F}"/>
              </a:ext>
            </a:extLst>
          </p:cNvPr>
          <p:cNvSpPr>
            <a:spLocks noGrp="1"/>
          </p:cNvSpPr>
          <p:nvPr>
            <p:ph type="body" idx="16" hasCustomPrompt="1"/>
          </p:nvPr>
        </p:nvSpPr>
        <p:spPr>
          <a:xfrm>
            <a:off x="7104112" y="3154748"/>
            <a:ext cx="1356211" cy="230832"/>
          </a:xfrm>
        </p:spPr>
        <p:txBody>
          <a:bodyPr lIns="0" tIns="0" rIns="0" bIns="0"/>
          <a:lstStyle>
            <a:lvl1pPr algn="ctr">
              <a:defRPr sz="1500" b="0" i="0">
                <a:solidFill>
                  <a:schemeClr val="accent3"/>
                </a:solidFill>
                <a:latin typeface="Ubuntu"/>
                <a:cs typeface="Ubuntu"/>
              </a:defRPr>
            </a:lvl1pPr>
          </a:lstStyle>
          <a:p>
            <a:pPr lvl="0"/>
            <a:r>
              <a:rPr lang="en-US" dirty="0"/>
              <a:t>70 employees</a:t>
            </a:r>
          </a:p>
        </p:txBody>
      </p:sp>
      <p:sp>
        <p:nvSpPr>
          <p:cNvPr id="38" name="Holder 3">
            <a:extLst>
              <a:ext uri="{FF2B5EF4-FFF2-40B4-BE49-F238E27FC236}">
                <a16:creationId xmlns:a16="http://schemas.microsoft.com/office/drawing/2014/main" id="{60C48E3C-4B73-7144-8600-6E6B09DB81E1}"/>
              </a:ext>
            </a:extLst>
          </p:cNvPr>
          <p:cNvSpPr>
            <a:spLocks noGrp="1"/>
          </p:cNvSpPr>
          <p:nvPr>
            <p:ph type="body" idx="17" hasCustomPrompt="1"/>
          </p:nvPr>
        </p:nvSpPr>
        <p:spPr>
          <a:xfrm>
            <a:off x="945343" y="3154748"/>
            <a:ext cx="1260001" cy="230832"/>
          </a:xfrm>
        </p:spPr>
        <p:txBody>
          <a:bodyPr lIns="0" tIns="0" rIns="0" bIns="0"/>
          <a:lstStyle>
            <a:lvl1pPr algn="ctr">
              <a:defRPr sz="1500" b="0" i="0">
                <a:solidFill>
                  <a:schemeClr val="accent3"/>
                </a:solidFill>
                <a:latin typeface="Ubuntu"/>
                <a:cs typeface="Ubuntu"/>
              </a:defRPr>
            </a:lvl1pPr>
          </a:lstStyle>
          <a:p>
            <a:pPr lvl="0"/>
            <a:r>
              <a:rPr lang="en-US" dirty="0"/>
              <a:t>3 employees</a:t>
            </a:r>
          </a:p>
        </p:txBody>
      </p:sp>
      <p:sp>
        <p:nvSpPr>
          <p:cNvPr id="39" name="Holder 3">
            <a:extLst>
              <a:ext uri="{FF2B5EF4-FFF2-40B4-BE49-F238E27FC236}">
                <a16:creationId xmlns:a16="http://schemas.microsoft.com/office/drawing/2014/main" id="{9A94FD69-5F18-4C46-B344-E45CD49B92DB}"/>
              </a:ext>
            </a:extLst>
          </p:cNvPr>
          <p:cNvSpPr>
            <a:spLocks noGrp="1"/>
          </p:cNvSpPr>
          <p:nvPr>
            <p:ph type="body" idx="18" hasCustomPrompt="1"/>
          </p:nvPr>
        </p:nvSpPr>
        <p:spPr>
          <a:xfrm>
            <a:off x="973785" y="2547821"/>
            <a:ext cx="7514980" cy="276999"/>
          </a:xfrm>
        </p:spPr>
        <p:txBody>
          <a:bodyPr lIns="0" tIns="0" rIns="0" bIns="0"/>
          <a:lstStyle>
            <a:lvl1pPr algn="ctr">
              <a:defRPr sz="1800" b="0" i="0">
                <a:solidFill>
                  <a:schemeClr val="tx2"/>
                </a:solidFill>
                <a:latin typeface="Ubuntu"/>
                <a:cs typeface="Ubuntu"/>
              </a:defRPr>
            </a:lvl1pPr>
          </a:lstStyle>
          <a:p>
            <a:pPr lvl="0"/>
            <a:r>
              <a:rPr lang="en-US" dirty="0"/>
              <a:t>Microsoft Exclusive  |   Co-Sell Ready   |  Data &amp; AI PAC Member</a:t>
            </a:r>
          </a:p>
        </p:txBody>
      </p:sp>
      <p:sp>
        <p:nvSpPr>
          <p:cNvPr id="40" name="Holder 3">
            <a:extLst>
              <a:ext uri="{FF2B5EF4-FFF2-40B4-BE49-F238E27FC236}">
                <a16:creationId xmlns:a16="http://schemas.microsoft.com/office/drawing/2014/main" id="{58C3E6AE-5C04-E047-BD63-725F9BE488F9}"/>
              </a:ext>
            </a:extLst>
          </p:cNvPr>
          <p:cNvSpPr>
            <a:spLocks noGrp="1"/>
          </p:cNvSpPr>
          <p:nvPr>
            <p:ph type="body" idx="19" hasCustomPrompt="1"/>
          </p:nvPr>
        </p:nvSpPr>
        <p:spPr>
          <a:xfrm>
            <a:off x="3937412" y="3761147"/>
            <a:ext cx="1215791" cy="276999"/>
          </a:xfrm>
          <a:noFill/>
        </p:spPr>
        <p:txBody>
          <a:bodyPr lIns="0" tIns="0" rIns="0" bIns="0"/>
          <a:lstStyle>
            <a:lvl1pPr algn="ctr">
              <a:defRPr sz="1800" b="0" i="0">
                <a:solidFill>
                  <a:schemeClr val="tx2"/>
                </a:solidFill>
                <a:latin typeface="Ubuntu"/>
                <a:cs typeface="Ubuntu"/>
              </a:defRPr>
            </a:lvl1pPr>
          </a:lstStyle>
          <a:p>
            <a:pPr lvl="0"/>
            <a:r>
              <a:rPr lang="en-US" dirty="0"/>
              <a:t>13 Years</a:t>
            </a:r>
          </a:p>
        </p:txBody>
      </p:sp>
      <p:sp>
        <p:nvSpPr>
          <p:cNvPr id="41" name="Holder 3">
            <a:extLst>
              <a:ext uri="{FF2B5EF4-FFF2-40B4-BE49-F238E27FC236}">
                <a16:creationId xmlns:a16="http://schemas.microsoft.com/office/drawing/2014/main" id="{CE133CDC-DB10-6442-A9DB-0DF883588DC5}"/>
              </a:ext>
            </a:extLst>
          </p:cNvPr>
          <p:cNvSpPr>
            <a:spLocks noGrp="1"/>
          </p:cNvSpPr>
          <p:nvPr>
            <p:ph type="body" idx="20" hasCustomPrompt="1"/>
          </p:nvPr>
        </p:nvSpPr>
        <p:spPr>
          <a:xfrm>
            <a:off x="5921645" y="3761147"/>
            <a:ext cx="621446" cy="276999"/>
          </a:xfrm>
          <a:noFill/>
        </p:spPr>
        <p:txBody>
          <a:bodyPr lIns="0" tIns="0" rIns="0" bIns="0"/>
          <a:lstStyle>
            <a:lvl1pPr algn="ctr">
              <a:defRPr sz="1800" b="1" i="0">
                <a:solidFill>
                  <a:schemeClr val="tx2"/>
                </a:solidFill>
                <a:latin typeface="Ubuntu"/>
                <a:cs typeface="Ubuntu"/>
              </a:defRPr>
            </a:lvl1pPr>
          </a:lstStyle>
          <a:p>
            <a:pPr lvl="0"/>
            <a:r>
              <a:rPr lang="en-US" dirty="0"/>
              <a:t>2019</a:t>
            </a:r>
          </a:p>
        </p:txBody>
      </p:sp>
      <p:sp>
        <p:nvSpPr>
          <p:cNvPr id="42" name="Holder 3">
            <a:extLst>
              <a:ext uri="{FF2B5EF4-FFF2-40B4-BE49-F238E27FC236}">
                <a16:creationId xmlns:a16="http://schemas.microsoft.com/office/drawing/2014/main" id="{3A4B2883-1BD8-F64D-AC7F-0016FD8031B8}"/>
              </a:ext>
            </a:extLst>
          </p:cNvPr>
          <p:cNvSpPr>
            <a:spLocks noGrp="1"/>
          </p:cNvSpPr>
          <p:nvPr>
            <p:ph type="body" idx="21" hasCustomPrompt="1"/>
          </p:nvPr>
        </p:nvSpPr>
        <p:spPr>
          <a:xfrm>
            <a:off x="2523141" y="3761147"/>
            <a:ext cx="645830" cy="276999"/>
          </a:xfrm>
          <a:noFill/>
        </p:spPr>
        <p:txBody>
          <a:bodyPr lIns="0" tIns="0" rIns="0" bIns="0"/>
          <a:lstStyle>
            <a:lvl1pPr algn="ctr">
              <a:defRPr sz="1800" b="1" i="0">
                <a:solidFill>
                  <a:schemeClr val="tx2"/>
                </a:solidFill>
                <a:latin typeface="Ubuntu"/>
                <a:cs typeface="Ubuntu"/>
              </a:defRPr>
            </a:lvl1pPr>
          </a:lstStyle>
          <a:p>
            <a:pPr lvl="0"/>
            <a:r>
              <a:rPr lang="en-US" dirty="0"/>
              <a:t>2006</a:t>
            </a:r>
          </a:p>
        </p:txBody>
      </p:sp>
      <p:cxnSp>
        <p:nvCxnSpPr>
          <p:cNvPr id="43" name="Straight Connector 42">
            <a:extLst>
              <a:ext uri="{FF2B5EF4-FFF2-40B4-BE49-F238E27FC236}">
                <a16:creationId xmlns:a16="http://schemas.microsoft.com/office/drawing/2014/main" id="{492C8A9A-B810-5548-9150-015D7A64BD4E}"/>
              </a:ext>
            </a:extLst>
          </p:cNvPr>
          <p:cNvCxnSpPr>
            <a:cxnSpLocks/>
          </p:cNvCxnSpPr>
          <p:nvPr userDrawn="1"/>
        </p:nvCxnSpPr>
        <p:spPr>
          <a:xfrm>
            <a:off x="3269048" y="3910325"/>
            <a:ext cx="5682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009D65-3E52-C94A-8602-D7C89BAE6D2D}"/>
              </a:ext>
            </a:extLst>
          </p:cNvPr>
          <p:cNvCxnSpPr>
            <a:cxnSpLocks/>
          </p:cNvCxnSpPr>
          <p:nvPr userDrawn="1"/>
        </p:nvCxnSpPr>
        <p:spPr>
          <a:xfrm>
            <a:off x="5253280" y="3910325"/>
            <a:ext cx="5682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3" name="Picture 52" descr="A close up of a logo&#10;&#10;Description automatically generated">
            <a:extLst>
              <a:ext uri="{FF2B5EF4-FFF2-40B4-BE49-F238E27FC236}">
                <a16:creationId xmlns:a16="http://schemas.microsoft.com/office/drawing/2014/main" id="{4AEDCC50-423E-1048-9831-E604CBBF5A4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192344" y="4603619"/>
            <a:ext cx="2505044" cy="1251162"/>
          </a:xfrm>
          <a:prstGeom prst="rect">
            <a:avLst/>
          </a:prstGeom>
        </p:spPr>
      </p:pic>
      <p:pic>
        <p:nvPicPr>
          <p:cNvPr id="55" name="Picture 54" descr="A close up of a sign&#10;&#10;Description automatically generated">
            <a:extLst>
              <a:ext uri="{FF2B5EF4-FFF2-40B4-BE49-F238E27FC236}">
                <a16:creationId xmlns:a16="http://schemas.microsoft.com/office/drawing/2014/main" id="{C0D69463-4470-3B40-AFBE-224CD85CF32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68616" y="2381119"/>
            <a:ext cx="952500" cy="1511300"/>
          </a:xfrm>
          <a:prstGeom prst="rect">
            <a:avLst/>
          </a:prstGeom>
        </p:spPr>
      </p:pic>
      <p:sp>
        <p:nvSpPr>
          <p:cNvPr id="56" name="Holder 3">
            <a:extLst>
              <a:ext uri="{FF2B5EF4-FFF2-40B4-BE49-F238E27FC236}">
                <a16:creationId xmlns:a16="http://schemas.microsoft.com/office/drawing/2014/main" id="{6E92712F-B48F-4A49-9321-990588B03838}"/>
              </a:ext>
            </a:extLst>
          </p:cNvPr>
          <p:cNvSpPr>
            <a:spLocks noGrp="1"/>
          </p:cNvSpPr>
          <p:nvPr>
            <p:ph type="body" idx="22" hasCustomPrompt="1"/>
          </p:nvPr>
        </p:nvSpPr>
        <p:spPr>
          <a:xfrm>
            <a:off x="3129742" y="5365571"/>
            <a:ext cx="1419147" cy="276999"/>
          </a:xfrm>
          <a:solidFill>
            <a:schemeClr val="accent2"/>
          </a:solidFill>
        </p:spPr>
        <p:txBody>
          <a:bodyPr lIns="0" tIns="0" rIns="0" bIns="0" anchor="ctr"/>
          <a:lstStyle>
            <a:lvl1pPr algn="ctr">
              <a:defRPr sz="1800" b="1" i="0">
                <a:solidFill>
                  <a:schemeClr val="tx2"/>
                </a:solidFill>
                <a:latin typeface="Ubuntu"/>
                <a:cs typeface="Ubuntu"/>
              </a:defRPr>
            </a:lvl1pPr>
          </a:lstStyle>
          <a:p>
            <a:pPr lvl="0"/>
            <a:r>
              <a:rPr lang="en-US" dirty="0" err="1"/>
              <a:t>Farnham</a:t>
            </a:r>
            <a:endParaRPr lang="en-US" dirty="0"/>
          </a:p>
        </p:txBody>
      </p:sp>
      <p:pic>
        <p:nvPicPr>
          <p:cNvPr id="57" name="Picture 56">
            <a:extLst>
              <a:ext uri="{FF2B5EF4-FFF2-40B4-BE49-F238E27FC236}">
                <a16:creationId xmlns:a16="http://schemas.microsoft.com/office/drawing/2014/main" id="{8B0CE2C6-7AEC-1B49-80CA-577BF260EE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3632" y="5229200"/>
            <a:ext cx="429518" cy="630973"/>
          </a:xfrm>
          <a:prstGeom prst="rect">
            <a:avLst/>
          </a:prstGeom>
          <a:ln w="53975">
            <a:solidFill>
              <a:schemeClr val="tx2">
                <a:alpha val="0"/>
              </a:schemeClr>
            </a:solidFill>
          </a:ln>
        </p:spPr>
      </p:pic>
      <p:sp>
        <p:nvSpPr>
          <p:cNvPr id="58" name="Holder 3">
            <a:extLst>
              <a:ext uri="{FF2B5EF4-FFF2-40B4-BE49-F238E27FC236}">
                <a16:creationId xmlns:a16="http://schemas.microsoft.com/office/drawing/2014/main" id="{6B4DA871-0EA3-0F45-AF51-85FD0BFD85E3}"/>
              </a:ext>
            </a:extLst>
          </p:cNvPr>
          <p:cNvSpPr>
            <a:spLocks noGrp="1"/>
          </p:cNvSpPr>
          <p:nvPr>
            <p:ph type="body" idx="23" hasCustomPrompt="1"/>
          </p:nvPr>
        </p:nvSpPr>
        <p:spPr>
          <a:xfrm>
            <a:off x="5217974" y="5365571"/>
            <a:ext cx="1419147" cy="276999"/>
          </a:xfrm>
          <a:solidFill>
            <a:schemeClr val="accent2"/>
          </a:solidFill>
        </p:spPr>
        <p:txBody>
          <a:bodyPr lIns="0" tIns="0" rIns="0" bIns="0" anchor="ctr"/>
          <a:lstStyle>
            <a:lvl1pPr algn="ctr">
              <a:defRPr sz="1800" b="1" i="0">
                <a:solidFill>
                  <a:schemeClr val="tx2"/>
                </a:solidFill>
                <a:latin typeface="Ubuntu"/>
                <a:cs typeface="Ubuntu"/>
              </a:defRPr>
            </a:lvl1pPr>
          </a:lstStyle>
          <a:p>
            <a:pPr lvl="0"/>
            <a:r>
              <a:rPr lang="en-US" dirty="0"/>
              <a:t>Sofia</a:t>
            </a:r>
          </a:p>
        </p:txBody>
      </p:sp>
      <p:pic>
        <p:nvPicPr>
          <p:cNvPr id="59" name="Picture 58">
            <a:extLst>
              <a:ext uri="{FF2B5EF4-FFF2-40B4-BE49-F238E27FC236}">
                <a16:creationId xmlns:a16="http://schemas.microsoft.com/office/drawing/2014/main" id="{DC42A885-BFFA-3746-8E74-94D4722438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1864" y="5229200"/>
            <a:ext cx="429518" cy="630973"/>
          </a:xfrm>
          <a:prstGeom prst="rect">
            <a:avLst/>
          </a:prstGeom>
          <a:ln w="53975">
            <a:solidFill>
              <a:schemeClr val="tx2">
                <a:alpha val="0"/>
              </a:schemeClr>
            </a:solidFill>
          </a:ln>
        </p:spPr>
      </p:pic>
    </p:spTree>
    <p:extLst>
      <p:ext uri="{BB962C8B-B14F-4D97-AF65-F5344CB8AC3E}">
        <p14:creationId xmlns:p14="http://schemas.microsoft.com/office/powerpoint/2010/main" val="413633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hasCustomPrompt="1"/>
          </p:nvPr>
        </p:nvSpPr>
        <p:spPr>
          <a:xfrm>
            <a:off x="762001" y="1524000"/>
            <a:ext cx="6781800" cy="553998"/>
          </a:xfrm>
        </p:spPr>
        <p:txBody>
          <a:bodyPr lIns="0" tIns="0" rIns="0" bIns="0"/>
          <a:lstStyle>
            <a:lvl1pPr>
              <a:defRPr sz="3600" b="1" i="0">
                <a:solidFill>
                  <a:schemeClr val="bg1"/>
                </a:solidFill>
                <a:latin typeface="Ubuntu"/>
                <a:cs typeface="Ubuntu"/>
              </a:defRPr>
            </a:lvl1pPr>
          </a:lstStyle>
          <a:p>
            <a:r>
              <a:rPr lang="en-US" dirty="0"/>
              <a:t>Services overview</a:t>
            </a:r>
            <a:endParaRPr dirty="0"/>
          </a:p>
        </p:txBody>
      </p:sp>
      <p:sp>
        <p:nvSpPr>
          <p:cNvPr id="2" name="Rectangle 1">
            <a:extLst>
              <a:ext uri="{FF2B5EF4-FFF2-40B4-BE49-F238E27FC236}">
                <a16:creationId xmlns:a16="http://schemas.microsoft.com/office/drawing/2014/main" id="{2B01AED8-B4AC-664D-9184-449365AE4328}"/>
              </a:ext>
            </a:extLst>
          </p:cNvPr>
          <p:cNvSpPr/>
          <p:nvPr userDrawn="1"/>
        </p:nvSpPr>
        <p:spPr>
          <a:xfrm rot="16200000">
            <a:off x="561627" y="3061747"/>
            <a:ext cx="751155"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Business</a:t>
            </a:r>
          </a:p>
        </p:txBody>
      </p:sp>
      <p:sp>
        <p:nvSpPr>
          <p:cNvPr id="26" name="Rectangle 25">
            <a:extLst>
              <a:ext uri="{FF2B5EF4-FFF2-40B4-BE49-F238E27FC236}">
                <a16:creationId xmlns:a16="http://schemas.microsoft.com/office/drawing/2014/main" id="{AF9DC3A1-CC39-2240-8126-A6D0FAEF4B7E}"/>
              </a:ext>
            </a:extLst>
          </p:cNvPr>
          <p:cNvSpPr/>
          <p:nvPr userDrawn="1"/>
        </p:nvSpPr>
        <p:spPr>
          <a:xfrm rot="16200000">
            <a:off x="554499" y="3874952"/>
            <a:ext cx="765412"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Technical</a:t>
            </a:r>
          </a:p>
        </p:txBody>
      </p:sp>
      <p:sp>
        <p:nvSpPr>
          <p:cNvPr id="27" name="Rectangle 26">
            <a:extLst>
              <a:ext uri="{FF2B5EF4-FFF2-40B4-BE49-F238E27FC236}">
                <a16:creationId xmlns:a16="http://schemas.microsoft.com/office/drawing/2014/main" id="{E7D79AD0-33F1-164D-A534-4C09D76FA5A3}"/>
              </a:ext>
            </a:extLst>
          </p:cNvPr>
          <p:cNvSpPr/>
          <p:nvPr userDrawn="1"/>
        </p:nvSpPr>
        <p:spPr>
          <a:xfrm rot="16200000">
            <a:off x="554499" y="4706531"/>
            <a:ext cx="765412"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Process</a:t>
            </a:r>
          </a:p>
        </p:txBody>
      </p:sp>
      <p:sp>
        <p:nvSpPr>
          <p:cNvPr id="32" name="Rectangle 31">
            <a:extLst>
              <a:ext uri="{FF2B5EF4-FFF2-40B4-BE49-F238E27FC236}">
                <a16:creationId xmlns:a16="http://schemas.microsoft.com/office/drawing/2014/main" id="{6D9764DF-C8AB-4D40-BCD2-CCD854F31E45}"/>
              </a:ext>
            </a:extLst>
          </p:cNvPr>
          <p:cNvSpPr/>
          <p:nvPr userDrawn="1"/>
        </p:nvSpPr>
        <p:spPr>
          <a:xfrm>
            <a:off x="1343472" y="4922299"/>
            <a:ext cx="9665562" cy="360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Program &amp; Change Management</a:t>
            </a:r>
          </a:p>
        </p:txBody>
      </p:sp>
      <p:sp>
        <p:nvSpPr>
          <p:cNvPr id="36" name="Rectangle 35">
            <a:extLst>
              <a:ext uri="{FF2B5EF4-FFF2-40B4-BE49-F238E27FC236}">
                <a16:creationId xmlns:a16="http://schemas.microsoft.com/office/drawing/2014/main" id="{2F86C87C-033B-AD4F-91B9-B85044D6B31E}"/>
              </a:ext>
            </a:extLst>
          </p:cNvPr>
          <p:cNvSpPr/>
          <p:nvPr userDrawn="1"/>
        </p:nvSpPr>
        <p:spPr>
          <a:xfrm>
            <a:off x="7814400" y="4503845"/>
            <a:ext cx="3198386"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Program &amp; Change Management</a:t>
            </a:r>
          </a:p>
        </p:txBody>
      </p:sp>
      <p:sp>
        <p:nvSpPr>
          <p:cNvPr id="47" name="Rectangle 46">
            <a:extLst>
              <a:ext uri="{FF2B5EF4-FFF2-40B4-BE49-F238E27FC236}">
                <a16:creationId xmlns:a16="http://schemas.microsoft.com/office/drawing/2014/main" id="{2E2C24C2-DF46-F546-86AC-8A3CFF9E25DF}"/>
              </a:ext>
            </a:extLst>
          </p:cNvPr>
          <p:cNvSpPr/>
          <p:nvPr userDrawn="1"/>
        </p:nvSpPr>
        <p:spPr>
          <a:xfrm>
            <a:off x="7825867" y="2441357"/>
            <a:ext cx="3198386"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Sport &amp; Managed Services</a:t>
            </a:r>
          </a:p>
        </p:txBody>
      </p:sp>
      <p:sp>
        <p:nvSpPr>
          <p:cNvPr id="49" name="Rectangle 48">
            <a:extLst>
              <a:ext uri="{FF2B5EF4-FFF2-40B4-BE49-F238E27FC236}">
                <a16:creationId xmlns:a16="http://schemas.microsoft.com/office/drawing/2014/main" id="{081EB83E-457C-8D43-BCB7-6AABD249A910}"/>
              </a:ext>
            </a:extLst>
          </p:cNvPr>
          <p:cNvSpPr/>
          <p:nvPr userDrawn="1"/>
        </p:nvSpPr>
        <p:spPr>
          <a:xfrm>
            <a:off x="7825866" y="2855640"/>
            <a:ext cx="720000" cy="1582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Application</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Support</a:t>
            </a:r>
          </a:p>
        </p:txBody>
      </p:sp>
      <p:sp>
        <p:nvSpPr>
          <p:cNvPr id="50" name="Rectangle 49">
            <a:extLst>
              <a:ext uri="{FF2B5EF4-FFF2-40B4-BE49-F238E27FC236}">
                <a16:creationId xmlns:a16="http://schemas.microsoft.com/office/drawing/2014/main" id="{BF46DAB6-8B08-E64D-B1D7-6273705E9107}"/>
              </a:ext>
            </a:extLst>
          </p:cNvPr>
          <p:cNvSpPr/>
          <p:nvPr userDrawn="1"/>
        </p:nvSpPr>
        <p:spPr>
          <a:xfrm>
            <a:off x="8612289" y="2855640"/>
            <a:ext cx="754926" cy="761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Service Operation</a:t>
            </a:r>
          </a:p>
        </p:txBody>
      </p:sp>
      <p:sp>
        <p:nvSpPr>
          <p:cNvPr id="52" name="Rectangle 51">
            <a:extLst>
              <a:ext uri="{FF2B5EF4-FFF2-40B4-BE49-F238E27FC236}">
                <a16:creationId xmlns:a16="http://schemas.microsoft.com/office/drawing/2014/main" id="{C93D44BD-45E7-FC45-9D73-DBEF3F5124E8}"/>
              </a:ext>
            </a:extLst>
          </p:cNvPr>
          <p:cNvSpPr/>
          <p:nvPr userDrawn="1"/>
        </p:nvSpPr>
        <p:spPr>
          <a:xfrm>
            <a:off x="10253034" y="2855639"/>
            <a:ext cx="756000" cy="15820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0" dirty="0">
                <a:solidFill>
                  <a:schemeClr val="tx2"/>
                </a:solidFill>
                <a:latin typeface="Ubuntu" panose="020B0504030602030204" pitchFamily="34" charset="0"/>
              </a:rPr>
              <a:t>Application</a:t>
            </a:r>
            <a:br>
              <a:rPr lang="en-US" sz="750" spc="0" dirty="0">
                <a:solidFill>
                  <a:schemeClr val="tx2"/>
                </a:solidFill>
                <a:latin typeface="Ubuntu" panose="020B0504030602030204" pitchFamily="34" charset="0"/>
              </a:rPr>
            </a:br>
            <a:r>
              <a:rPr lang="en-US" sz="725" spc="0" dirty="0">
                <a:solidFill>
                  <a:schemeClr val="tx2"/>
                </a:solidFill>
                <a:latin typeface="Ubuntu" panose="020B0504030602030204" pitchFamily="34" charset="0"/>
              </a:rPr>
              <a:t>Enhancement</a:t>
            </a:r>
          </a:p>
        </p:txBody>
      </p:sp>
      <p:sp>
        <p:nvSpPr>
          <p:cNvPr id="54" name="Rectangle 53">
            <a:extLst>
              <a:ext uri="{FF2B5EF4-FFF2-40B4-BE49-F238E27FC236}">
                <a16:creationId xmlns:a16="http://schemas.microsoft.com/office/drawing/2014/main" id="{7FD4F41B-021E-CC4F-A007-33426D110894}"/>
              </a:ext>
            </a:extLst>
          </p:cNvPr>
          <p:cNvSpPr/>
          <p:nvPr userDrawn="1"/>
        </p:nvSpPr>
        <p:spPr>
          <a:xfrm>
            <a:off x="8612289" y="3675763"/>
            <a:ext cx="756000" cy="7619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Operational Support</a:t>
            </a:r>
          </a:p>
        </p:txBody>
      </p:sp>
      <p:sp>
        <p:nvSpPr>
          <p:cNvPr id="60" name="Rectangle 59">
            <a:extLst>
              <a:ext uri="{FF2B5EF4-FFF2-40B4-BE49-F238E27FC236}">
                <a16:creationId xmlns:a16="http://schemas.microsoft.com/office/drawing/2014/main" id="{44BD9B96-3459-6941-AD89-27056BD02876}"/>
              </a:ext>
            </a:extLst>
          </p:cNvPr>
          <p:cNvSpPr/>
          <p:nvPr userDrawn="1"/>
        </p:nvSpPr>
        <p:spPr>
          <a:xfrm>
            <a:off x="9442757" y="2855640"/>
            <a:ext cx="754926" cy="761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Helpdesk</a:t>
            </a:r>
          </a:p>
        </p:txBody>
      </p:sp>
      <p:sp>
        <p:nvSpPr>
          <p:cNvPr id="61" name="Rectangle 60">
            <a:extLst>
              <a:ext uri="{FF2B5EF4-FFF2-40B4-BE49-F238E27FC236}">
                <a16:creationId xmlns:a16="http://schemas.microsoft.com/office/drawing/2014/main" id="{20972E51-FF19-6F49-A0BC-71A73AF09C43}"/>
              </a:ext>
            </a:extLst>
          </p:cNvPr>
          <p:cNvSpPr/>
          <p:nvPr userDrawn="1"/>
        </p:nvSpPr>
        <p:spPr>
          <a:xfrm>
            <a:off x="9442757" y="3675763"/>
            <a:ext cx="756000" cy="7619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Hosting</a:t>
            </a:r>
          </a:p>
        </p:txBody>
      </p:sp>
      <p:sp>
        <p:nvSpPr>
          <p:cNvPr id="62" name="Rectangle 61">
            <a:extLst>
              <a:ext uri="{FF2B5EF4-FFF2-40B4-BE49-F238E27FC236}">
                <a16:creationId xmlns:a16="http://schemas.microsoft.com/office/drawing/2014/main" id="{F494C69B-13A4-6E42-8218-D9E465842E1E}"/>
              </a:ext>
            </a:extLst>
          </p:cNvPr>
          <p:cNvSpPr/>
          <p:nvPr userDrawn="1"/>
        </p:nvSpPr>
        <p:spPr>
          <a:xfrm>
            <a:off x="4607610" y="4503845"/>
            <a:ext cx="3147169"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Agile Information Management Process</a:t>
            </a:r>
          </a:p>
        </p:txBody>
      </p:sp>
      <p:sp>
        <p:nvSpPr>
          <p:cNvPr id="63" name="Rectangle 62">
            <a:extLst>
              <a:ext uri="{FF2B5EF4-FFF2-40B4-BE49-F238E27FC236}">
                <a16:creationId xmlns:a16="http://schemas.microsoft.com/office/drawing/2014/main" id="{2C371446-57FD-474D-B55A-832BF9E5408B}"/>
              </a:ext>
            </a:extLst>
          </p:cNvPr>
          <p:cNvSpPr/>
          <p:nvPr userDrawn="1"/>
        </p:nvSpPr>
        <p:spPr>
          <a:xfrm>
            <a:off x="4607610" y="2441357"/>
            <a:ext cx="3147169" cy="360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Delivery</a:t>
            </a:r>
          </a:p>
        </p:txBody>
      </p:sp>
      <p:sp>
        <p:nvSpPr>
          <p:cNvPr id="65" name="Rectangle 64">
            <a:extLst>
              <a:ext uri="{FF2B5EF4-FFF2-40B4-BE49-F238E27FC236}">
                <a16:creationId xmlns:a16="http://schemas.microsoft.com/office/drawing/2014/main" id="{58E797FF-F5BA-3842-9CDE-87775393E874}"/>
              </a:ext>
            </a:extLst>
          </p:cNvPr>
          <p:cNvSpPr/>
          <p:nvPr userDrawn="1"/>
        </p:nvSpPr>
        <p:spPr>
          <a:xfrm>
            <a:off x="5397194" y="2855639"/>
            <a:ext cx="754926" cy="761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Data Warehousing</a:t>
            </a:r>
          </a:p>
        </p:txBody>
      </p:sp>
      <p:sp>
        <p:nvSpPr>
          <p:cNvPr id="67" name="Rectangle 66">
            <a:extLst>
              <a:ext uri="{FF2B5EF4-FFF2-40B4-BE49-F238E27FC236}">
                <a16:creationId xmlns:a16="http://schemas.microsoft.com/office/drawing/2014/main" id="{59671EFA-7DBD-DC4A-815F-415B6F2EC0CB}"/>
              </a:ext>
            </a:extLst>
          </p:cNvPr>
          <p:cNvSpPr/>
          <p:nvPr userDrawn="1"/>
        </p:nvSpPr>
        <p:spPr>
          <a:xfrm>
            <a:off x="5397139" y="3675975"/>
            <a:ext cx="756000" cy="761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Technology</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Platform</a:t>
            </a:r>
          </a:p>
        </p:txBody>
      </p:sp>
      <p:sp>
        <p:nvSpPr>
          <p:cNvPr id="68" name="Rectangle 67">
            <a:extLst>
              <a:ext uri="{FF2B5EF4-FFF2-40B4-BE49-F238E27FC236}">
                <a16:creationId xmlns:a16="http://schemas.microsoft.com/office/drawing/2014/main" id="{96FA757F-0058-AA41-BAF7-FF4EBC86681B}"/>
              </a:ext>
            </a:extLst>
          </p:cNvPr>
          <p:cNvSpPr/>
          <p:nvPr userDrawn="1"/>
        </p:nvSpPr>
        <p:spPr>
          <a:xfrm>
            <a:off x="6225225" y="2855639"/>
            <a:ext cx="754926" cy="7617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Customer</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Analysis</a:t>
            </a:r>
          </a:p>
        </p:txBody>
      </p:sp>
      <p:sp>
        <p:nvSpPr>
          <p:cNvPr id="69" name="Rectangle 68">
            <a:extLst>
              <a:ext uri="{FF2B5EF4-FFF2-40B4-BE49-F238E27FC236}">
                <a16:creationId xmlns:a16="http://schemas.microsoft.com/office/drawing/2014/main" id="{98FCBE98-CF1A-ED4A-B382-50A9B45271CA}"/>
              </a:ext>
            </a:extLst>
          </p:cNvPr>
          <p:cNvSpPr/>
          <p:nvPr userDrawn="1"/>
        </p:nvSpPr>
        <p:spPr>
          <a:xfrm>
            <a:off x="6225198" y="3675763"/>
            <a:ext cx="756000" cy="7619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Data Integration</a:t>
            </a:r>
          </a:p>
        </p:txBody>
      </p:sp>
      <p:sp>
        <p:nvSpPr>
          <p:cNvPr id="77" name="Rectangle 76">
            <a:extLst>
              <a:ext uri="{FF2B5EF4-FFF2-40B4-BE49-F238E27FC236}">
                <a16:creationId xmlns:a16="http://schemas.microsoft.com/office/drawing/2014/main" id="{834A26C0-6E8D-6342-AB51-F4A5F0BCB7C2}"/>
              </a:ext>
            </a:extLst>
          </p:cNvPr>
          <p:cNvSpPr/>
          <p:nvPr userDrawn="1"/>
        </p:nvSpPr>
        <p:spPr>
          <a:xfrm>
            <a:off x="1343472" y="4503845"/>
            <a:ext cx="3198387"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Information Management Strategy</a:t>
            </a:r>
          </a:p>
        </p:txBody>
      </p:sp>
      <p:sp>
        <p:nvSpPr>
          <p:cNvPr id="78" name="Rectangle 77">
            <a:extLst>
              <a:ext uri="{FF2B5EF4-FFF2-40B4-BE49-F238E27FC236}">
                <a16:creationId xmlns:a16="http://schemas.microsoft.com/office/drawing/2014/main" id="{44AAADD2-F4E5-9B47-9EED-73EAA745E30D}"/>
              </a:ext>
            </a:extLst>
          </p:cNvPr>
          <p:cNvSpPr/>
          <p:nvPr userDrawn="1"/>
        </p:nvSpPr>
        <p:spPr>
          <a:xfrm>
            <a:off x="1343474" y="2441357"/>
            <a:ext cx="319838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Ubuntu" panose="020B0504030602030204" pitchFamily="34" charset="0"/>
              </a:rPr>
              <a:t>Consulting</a:t>
            </a:r>
          </a:p>
        </p:txBody>
      </p:sp>
      <p:sp>
        <p:nvSpPr>
          <p:cNvPr id="79" name="Rectangle 78">
            <a:extLst>
              <a:ext uri="{FF2B5EF4-FFF2-40B4-BE49-F238E27FC236}">
                <a16:creationId xmlns:a16="http://schemas.microsoft.com/office/drawing/2014/main" id="{C97F9528-CD3D-A744-8302-50FDE5197951}"/>
              </a:ext>
            </a:extLst>
          </p:cNvPr>
          <p:cNvSpPr/>
          <p:nvPr userDrawn="1"/>
        </p:nvSpPr>
        <p:spPr>
          <a:xfrm>
            <a:off x="1343473" y="2855640"/>
            <a:ext cx="720000" cy="15820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Audit</a:t>
            </a:r>
          </a:p>
        </p:txBody>
      </p:sp>
      <p:sp>
        <p:nvSpPr>
          <p:cNvPr id="81" name="Rectangle 80">
            <a:extLst>
              <a:ext uri="{FF2B5EF4-FFF2-40B4-BE49-F238E27FC236}">
                <a16:creationId xmlns:a16="http://schemas.microsoft.com/office/drawing/2014/main" id="{6DC7D058-C928-0045-9F5F-C3144A9425B4}"/>
              </a:ext>
            </a:extLst>
          </p:cNvPr>
          <p:cNvSpPr/>
          <p:nvPr userDrawn="1"/>
        </p:nvSpPr>
        <p:spPr>
          <a:xfrm>
            <a:off x="3785859" y="2855639"/>
            <a:ext cx="756000" cy="15820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0" dirty="0">
                <a:solidFill>
                  <a:schemeClr val="tx2"/>
                </a:solidFill>
                <a:latin typeface="Ubuntu" panose="020B0504030602030204" pitchFamily="34" charset="0"/>
              </a:rPr>
              <a:t>Roadmap</a:t>
            </a:r>
          </a:p>
        </p:txBody>
      </p:sp>
      <p:sp>
        <p:nvSpPr>
          <p:cNvPr id="83" name="Rectangle 82">
            <a:extLst>
              <a:ext uri="{FF2B5EF4-FFF2-40B4-BE49-F238E27FC236}">
                <a16:creationId xmlns:a16="http://schemas.microsoft.com/office/drawing/2014/main" id="{B60F97BC-071E-DB46-843C-9D165BC9C1E5}"/>
              </a:ext>
            </a:extLst>
          </p:cNvPr>
          <p:cNvSpPr/>
          <p:nvPr userDrawn="1"/>
        </p:nvSpPr>
        <p:spPr>
          <a:xfrm>
            <a:off x="2969131" y="2855641"/>
            <a:ext cx="754926" cy="491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err="1">
                <a:solidFill>
                  <a:schemeClr val="tx2"/>
                </a:solidFill>
                <a:latin typeface="Ubuntu" panose="020B0504030602030204" pitchFamily="34" charset="0"/>
              </a:rPr>
              <a:t>Organisation</a:t>
            </a:r>
            <a:r>
              <a:rPr lang="en-US" sz="750" dirty="0">
                <a:solidFill>
                  <a:schemeClr val="tx2"/>
                </a:solidFill>
                <a:latin typeface="Ubuntu" panose="020B0504030602030204" pitchFamily="34" charset="0"/>
              </a:rPr>
              <a:t> of People</a:t>
            </a:r>
          </a:p>
        </p:txBody>
      </p:sp>
      <p:sp>
        <p:nvSpPr>
          <p:cNvPr id="86" name="Rectangle 85">
            <a:extLst>
              <a:ext uri="{FF2B5EF4-FFF2-40B4-BE49-F238E27FC236}">
                <a16:creationId xmlns:a16="http://schemas.microsoft.com/office/drawing/2014/main" id="{375ACA63-3EF9-F843-BC4B-92CB322BDEE1}"/>
              </a:ext>
            </a:extLst>
          </p:cNvPr>
          <p:cNvSpPr/>
          <p:nvPr userDrawn="1"/>
        </p:nvSpPr>
        <p:spPr>
          <a:xfrm>
            <a:off x="2118382" y="2855640"/>
            <a:ext cx="781335" cy="15820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Vision</a:t>
            </a:r>
          </a:p>
        </p:txBody>
      </p:sp>
      <p:sp>
        <p:nvSpPr>
          <p:cNvPr id="91" name="Rectangle 90">
            <a:extLst>
              <a:ext uri="{FF2B5EF4-FFF2-40B4-BE49-F238E27FC236}">
                <a16:creationId xmlns:a16="http://schemas.microsoft.com/office/drawing/2014/main" id="{03150950-CE8C-CA4F-A71A-114CA9AC2085}"/>
              </a:ext>
            </a:extLst>
          </p:cNvPr>
          <p:cNvSpPr/>
          <p:nvPr userDrawn="1"/>
        </p:nvSpPr>
        <p:spPr>
          <a:xfrm>
            <a:off x="2969131" y="3945906"/>
            <a:ext cx="754926" cy="491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Technology</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Architecture</a:t>
            </a:r>
          </a:p>
        </p:txBody>
      </p:sp>
      <p:sp>
        <p:nvSpPr>
          <p:cNvPr id="92" name="Rectangle 91">
            <a:extLst>
              <a:ext uri="{FF2B5EF4-FFF2-40B4-BE49-F238E27FC236}">
                <a16:creationId xmlns:a16="http://schemas.microsoft.com/office/drawing/2014/main" id="{B222B7B0-D50C-D448-BD59-82AC65D7287A}"/>
              </a:ext>
            </a:extLst>
          </p:cNvPr>
          <p:cNvSpPr/>
          <p:nvPr userDrawn="1"/>
        </p:nvSpPr>
        <p:spPr>
          <a:xfrm>
            <a:off x="2969131" y="3400774"/>
            <a:ext cx="754926" cy="491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Information</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Architecture</a:t>
            </a:r>
          </a:p>
        </p:txBody>
      </p:sp>
      <p:sp>
        <p:nvSpPr>
          <p:cNvPr id="93" name="Rectangle 92">
            <a:extLst>
              <a:ext uri="{FF2B5EF4-FFF2-40B4-BE49-F238E27FC236}">
                <a16:creationId xmlns:a16="http://schemas.microsoft.com/office/drawing/2014/main" id="{0994DDFB-BED6-A541-8A11-288B4A9A61B9}"/>
              </a:ext>
            </a:extLst>
          </p:cNvPr>
          <p:cNvSpPr/>
          <p:nvPr userDrawn="1"/>
        </p:nvSpPr>
        <p:spPr>
          <a:xfrm>
            <a:off x="4627772" y="2855639"/>
            <a:ext cx="696317" cy="761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Business</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Intelligence</a:t>
            </a:r>
          </a:p>
        </p:txBody>
      </p:sp>
      <p:sp>
        <p:nvSpPr>
          <p:cNvPr id="94" name="Rectangle 93">
            <a:extLst>
              <a:ext uri="{FF2B5EF4-FFF2-40B4-BE49-F238E27FC236}">
                <a16:creationId xmlns:a16="http://schemas.microsoft.com/office/drawing/2014/main" id="{B545B918-519F-7540-8432-4C151E7F3C39}"/>
              </a:ext>
            </a:extLst>
          </p:cNvPr>
          <p:cNvSpPr/>
          <p:nvPr userDrawn="1"/>
        </p:nvSpPr>
        <p:spPr>
          <a:xfrm>
            <a:off x="4627772" y="3675975"/>
            <a:ext cx="697308" cy="761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30" kern="600" spc="0" baseline="0" dirty="0">
                <a:solidFill>
                  <a:schemeClr val="tx2"/>
                </a:solidFill>
                <a:latin typeface="Ubuntu" panose="020B0504030602030204" pitchFamily="34" charset="0"/>
              </a:rPr>
              <a:t>Infrastructure</a:t>
            </a:r>
            <a:br>
              <a:rPr lang="en-US" sz="630" dirty="0">
                <a:solidFill>
                  <a:schemeClr val="tx2"/>
                </a:solidFill>
                <a:latin typeface="Ubuntu" panose="020B0504030602030204" pitchFamily="34" charset="0"/>
              </a:rPr>
            </a:br>
            <a:r>
              <a:rPr lang="en-US" sz="630" dirty="0">
                <a:solidFill>
                  <a:schemeClr val="tx2"/>
                </a:solidFill>
                <a:latin typeface="Ubuntu" panose="020B0504030602030204" pitchFamily="34" charset="0"/>
              </a:rPr>
              <a:t>Deployment</a:t>
            </a:r>
          </a:p>
        </p:txBody>
      </p:sp>
      <p:sp>
        <p:nvSpPr>
          <p:cNvPr id="95" name="Rectangle 94">
            <a:extLst>
              <a:ext uri="{FF2B5EF4-FFF2-40B4-BE49-F238E27FC236}">
                <a16:creationId xmlns:a16="http://schemas.microsoft.com/office/drawing/2014/main" id="{28A66157-D1F1-4641-9FE6-066CB654A16B}"/>
              </a:ext>
            </a:extLst>
          </p:cNvPr>
          <p:cNvSpPr/>
          <p:nvPr userDrawn="1"/>
        </p:nvSpPr>
        <p:spPr>
          <a:xfrm>
            <a:off x="7053256" y="2855639"/>
            <a:ext cx="696317" cy="761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On-premise</a:t>
            </a:r>
            <a:br>
              <a:rPr lang="en-US" sz="750" dirty="0">
                <a:solidFill>
                  <a:schemeClr val="tx2"/>
                </a:solidFill>
                <a:latin typeface="Ubuntu" panose="020B0504030602030204" pitchFamily="34" charset="0"/>
              </a:rPr>
            </a:br>
            <a:r>
              <a:rPr lang="en-US" sz="750" dirty="0">
                <a:solidFill>
                  <a:schemeClr val="tx2"/>
                </a:solidFill>
                <a:latin typeface="Ubuntu" panose="020B0504030602030204" pitchFamily="34" charset="0"/>
              </a:rPr>
              <a:t>&amp; Cloud</a:t>
            </a:r>
          </a:p>
        </p:txBody>
      </p:sp>
      <p:sp>
        <p:nvSpPr>
          <p:cNvPr id="96" name="Rectangle 95">
            <a:extLst>
              <a:ext uri="{FF2B5EF4-FFF2-40B4-BE49-F238E27FC236}">
                <a16:creationId xmlns:a16="http://schemas.microsoft.com/office/drawing/2014/main" id="{F054FA95-C793-BA49-96C9-BC55FAF92738}"/>
              </a:ext>
            </a:extLst>
          </p:cNvPr>
          <p:cNvSpPr/>
          <p:nvPr userDrawn="1"/>
        </p:nvSpPr>
        <p:spPr>
          <a:xfrm>
            <a:off x="7053256" y="3675975"/>
            <a:ext cx="697308" cy="761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2"/>
                </a:solidFill>
                <a:latin typeface="Ubuntu" panose="020B0504030602030204" pitchFamily="34" charset="0"/>
              </a:rPr>
              <a:t>Application Integration</a:t>
            </a:r>
          </a:p>
        </p:txBody>
      </p:sp>
    </p:spTree>
    <p:extLst>
      <p:ext uri="{BB962C8B-B14F-4D97-AF65-F5344CB8AC3E}">
        <p14:creationId xmlns:p14="http://schemas.microsoft.com/office/powerpoint/2010/main" val="2658341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590588"/>
            <a:ext cx="10688626" cy="2989318"/>
          </a:xfrm>
        </p:spPr>
        <p:txBody>
          <a:bodyPr/>
          <a:lstStyle/>
          <a:p>
            <a:r>
              <a:rPr lang="en-US"/>
              <a:t>Click icon to add media</a:t>
            </a:r>
          </a:p>
        </p:txBody>
      </p:sp>
    </p:spTree>
    <p:extLst>
      <p:ext uri="{BB962C8B-B14F-4D97-AF65-F5344CB8AC3E}">
        <p14:creationId xmlns:p14="http://schemas.microsoft.com/office/powerpoint/2010/main" val="34122442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2284506"/>
            <a:ext cx="5188475"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spTree>
    <p:extLst>
      <p:ext uri="{BB962C8B-B14F-4D97-AF65-F5344CB8AC3E}">
        <p14:creationId xmlns:p14="http://schemas.microsoft.com/office/powerpoint/2010/main" val="3207848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2284506"/>
            <a:ext cx="5188475"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5188474" cy="1295400"/>
          </a:xfrm>
        </p:spPr>
        <p:txBody>
          <a:bodyPr/>
          <a:lstStyle/>
          <a:p>
            <a:r>
              <a:rPr lang="en-US"/>
              <a:t>Click icon to add media</a:t>
            </a:r>
          </a:p>
        </p:txBody>
      </p:sp>
    </p:spTree>
    <p:extLst>
      <p:ext uri="{BB962C8B-B14F-4D97-AF65-F5344CB8AC3E}">
        <p14:creationId xmlns:p14="http://schemas.microsoft.com/office/powerpoint/2010/main" val="370739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3425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5188472"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1" y="4114800"/>
            <a:ext cx="5188471"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5188472" cy="292175"/>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5188470"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1999" y="596444"/>
            <a:ext cx="5188475" cy="2983462"/>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596444"/>
            <a:ext cx="5188474" cy="2983462"/>
          </a:xfrm>
        </p:spPr>
        <p:txBody>
          <a:bodyPr/>
          <a:lstStyle/>
          <a:p>
            <a:r>
              <a:rPr lang="en-US"/>
              <a:t>Click icon to add media</a:t>
            </a:r>
          </a:p>
        </p:txBody>
      </p:sp>
    </p:spTree>
    <p:extLst>
      <p:ext uri="{BB962C8B-B14F-4D97-AF65-F5344CB8AC3E}">
        <p14:creationId xmlns:p14="http://schemas.microsoft.com/office/powerpoint/2010/main" val="3478397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450745" y="1524000"/>
            <a:ext cx="3040955" cy="457200"/>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8450172" y="2133600"/>
            <a:ext cx="3040955" cy="574040"/>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450172" y="2819400"/>
            <a:ext cx="30409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1" y="0"/>
            <a:ext cx="8097069" cy="6172200"/>
          </a:xfrm>
        </p:spPr>
        <p:txBody>
          <a:bodyPr/>
          <a:lstStyle/>
          <a:p>
            <a:r>
              <a:rPr lang="en-US"/>
              <a:t>Click icon to add media</a:t>
            </a:r>
          </a:p>
        </p:txBody>
      </p:sp>
    </p:spTree>
    <p:extLst>
      <p:ext uri="{BB962C8B-B14F-4D97-AF65-F5344CB8AC3E}">
        <p14:creationId xmlns:p14="http://schemas.microsoft.com/office/powerpoint/2010/main" val="167580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2002" y="1524000"/>
            <a:ext cx="6912825" cy="457200"/>
          </a:xfrm>
        </p:spPr>
        <p:txBody>
          <a:bodyPr lIns="0" tIns="0" rIns="0" bIns="0"/>
          <a:lstStyle>
            <a:lvl1pPr>
              <a:defRPr sz="28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574040"/>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53400" y="0"/>
            <a:ext cx="4114801" cy="6172200"/>
          </a:xfrm>
        </p:spPr>
        <p:txBody>
          <a:bodyPr/>
          <a:lstStyle/>
          <a:p>
            <a:r>
              <a:rPr lang="en-US"/>
              <a:t>Click icon to add media</a:t>
            </a:r>
          </a:p>
        </p:txBody>
      </p:sp>
    </p:spTree>
    <p:extLst>
      <p:ext uri="{BB962C8B-B14F-4D97-AF65-F5344CB8AC3E}">
        <p14:creationId xmlns:p14="http://schemas.microsoft.com/office/powerpoint/2010/main" val="144057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68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C42BB-5351-A045-AF41-44D21469C20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1"/>
              </a:gs>
              <a:gs pos="26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960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589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8B2A76-F394-EC4A-BA9F-684FBB517AE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1"/>
              </a:gs>
              <a:gs pos="26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388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34AB19-D217-D34A-A1C5-66D036C22A8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rgbClr val="0B7461"/>
              </a:gs>
              <a:gs pos="26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667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3"/>
              </a:gs>
              <a:gs pos="25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37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Title and Conten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51B0D-12C1-D645-AE70-B5D1DF82C7C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119"/>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6"/>
              </a:gs>
              <a:gs pos="25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942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915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3D8A80-6F0C-CE4A-8B12-2E8AB199071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9" y="-26400"/>
            <a:ext cx="2160000" cy="2160000"/>
          </a:xfrm>
          <a:prstGeom prst="rect">
            <a:avLst/>
          </a:prstGeom>
        </p:spPr>
      </p:pic>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6089822" y="1295400"/>
            <a:ext cx="5257800" cy="4038600"/>
          </a:xfrm>
        </p:spPr>
        <p:txBody>
          <a:bodyPr/>
          <a:lstStyle/>
          <a:p>
            <a:r>
              <a:rPr lang="en-US"/>
              <a:t>Click icon to add media</a:t>
            </a:r>
          </a:p>
        </p:txBody>
      </p:sp>
      <p:sp>
        <p:nvSpPr>
          <p:cNvPr id="8" name="Rectangle 7">
            <a:extLst>
              <a:ext uri="{FF2B5EF4-FFF2-40B4-BE49-F238E27FC236}">
                <a16:creationId xmlns:a16="http://schemas.microsoft.com/office/drawing/2014/main" id="{E675F2A2-BEAB-3046-AD68-0171F2C852CE}"/>
              </a:ext>
            </a:extLst>
          </p:cNvPr>
          <p:cNvSpPr/>
          <p:nvPr userDrawn="1"/>
        </p:nvSpPr>
        <p:spPr>
          <a:xfrm>
            <a:off x="838200" y="1295400"/>
            <a:ext cx="5251622" cy="4038600"/>
          </a:xfrm>
          <a:prstGeom prst="rect">
            <a:avLst/>
          </a:prstGeom>
          <a:gradFill>
            <a:gsLst>
              <a:gs pos="99000">
                <a:schemeClr val="accent5"/>
              </a:gs>
              <a:gs pos="25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1216111"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1216111"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864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72401F-A89C-E54D-B6AC-9431B99A7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4"/>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157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302B31-9E1E-3743-976B-1F76DA57FC3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2"/>
              </a:gs>
              <a:gs pos="26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76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4"/>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94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9B1FD2-00E9-E845-9849-0612F0827A3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78"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2"/>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97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Title and Content">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193DBD-5FEF-FF40-B656-1B893B8B5A4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33000">
                <a:schemeClr val="accent3"/>
              </a:gs>
              <a:gs pos="10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095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A24951-9E83-6040-A7B4-AB06F549D3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3"/>
              </a:gs>
              <a:gs pos="30000">
                <a:srgbClr val="0B746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778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7_Title and Content">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353229-6B58-1D4B-A9C4-B1D434CAE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476" y="0"/>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5"/>
              </a:gs>
              <a:gs pos="30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7972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926DEB-A23E-1147-B006-16BF11A4F1D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535"/>
            <a:ext cx="2160000" cy="2160000"/>
          </a:xfrm>
          <a:prstGeom prst="rect">
            <a:avLst/>
          </a:prstGeom>
        </p:spPr>
      </p:pic>
      <p:sp>
        <p:nvSpPr>
          <p:cNvPr id="4" name="Rectangle 3">
            <a:extLst>
              <a:ext uri="{FF2B5EF4-FFF2-40B4-BE49-F238E27FC236}">
                <a16:creationId xmlns:a16="http://schemas.microsoft.com/office/drawing/2014/main" id="{1E1867B0-972C-3540-B4ED-1DCCD462D2DC}"/>
              </a:ext>
            </a:extLst>
          </p:cNvPr>
          <p:cNvSpPr/>
          <p:nvPr userDrawn="1"/>
        </p:nvSpPr>
        <p:spPr>
          <a:xfrm>
            <a:off x="6096000" y="1295400"/>
            <a:ext cx="5251622" cy="4038600"/>
          </a:xfrm>
          <a:prstGeom prst="rect">
            <a:avLst/>
          </a:prstGeom>
          <a:gradFill>
            <a:gsLst>
              <a:gs pos="100000">
                <a:schemeClr val="accent6"/>
              </a:gs>
              <a:gs pos="3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6477000" y="1828799"/>
            <a:ext cx="4495800"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6477000" y="2438399"/>
            <a:ext cx="4495800" cy="2438401"/>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38200" y="1295400"/>
            <a:ext cx="5257800" cy="4038600"/>
          </a:xfrm>
        </p:spPr>
        <p:txBody>
          <a:bodyPr/>
          <a:lstStyle/>
          <a:p>
            <a:r>
              <a:rPr lang="en-US"/>
              <a:t>Click icon to add media</a:t>
            </a:r>
          </a:p>
        </p:txBody>
      </p:sp>
      <p:sp>
        <p:nvSpPr>
          <p:cNvPr id="5" name="Rectangle 4">
            <a:extLst>
              <a:ext uri="{FF2B5EF4-FFF2-40B4-BE49-F238E27FC236}">
                <a16:creationId xmlns:a16="http://schemas.microsoft.com/office/drawing/2014/main" id="{91CF02AF-A6B5-4B4A-B034-EFB84F6560DF}"/>
              </a:ext>
            </a:extLst>
          </p:cNvPr>
          <p:cNvSpPr/>
          <p:nvPr userDrawn="1"/>
        </p:nvSpPr>
        <p:spPr>
          <a:xfrm>
            <a:off x="11347622" y="5327822"/>
            <a:ext cx="310978" cy="310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3453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1"/>
              </a:gs>
              <a:gs pos="5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596537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rgbClr val="0B7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53912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500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3941580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40000">
                <a:srgbClr val="0B746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044819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rgbClr val="0B7461"/>
              </a:gs>
              <a:gs pos="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702586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6"/>
              </a:gs>
              <a:gs pos="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286813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6127749" cy="6248400"/>
          </a:xfrm>
          <a:prstGeom prst="rect">
            <a:avLst/>
          </a:prstGeom>
          <a:gradFill flip="none" rotWithShape="1">
            <a:gsLst>
              <a:gs pos="14000">
                <a:schemeClr val="accent6"/>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3" y="1524000"/>
            <a:ext cx="5192124"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519685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5191693"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575248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4000">
                <a:schemeClr val="accent4"/>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3762601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2156423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607426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01363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407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4856147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2235190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7785611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89214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71994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078766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7881365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DE38470-EBAA-464F-892E-D4F360B4F1AD}" type="datetime1">
              <a:rPr lang="en-US" smtClean="0"/>
              <a:t>3/1/2022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6290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048851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26A0DFC-C73E-4267-91E9-AFBCBF05208B}" type="datetime1">
              <a:rPr lang="en-US" smtClean="0"/>
              <a:t>3/1/2022</a:t>
            </a:fld>
            <a:endParaRPr lang="en-US"/>
          </a:p>
        </p:txBody>
      </p:sp>
      <p:sp>
        <p:nvSpPr>
          <p:cNvPr id="6" name="Holder 6"/>
          <p:cNvSpPr>
            <a:spLocks noGrp="1"/>
          </p:cNvSpPr>
          <p:nvPr>
            <p:ph type="sldNum" sz="quarter" idx="7"/>
          </p:nvPr>
        </p:nvSpPr>
        <p:spPr>
          <a:xfrm>
            <a:off x="8904313" y="6388576"/>
            <a:ext cx="2594328" cy="430887"/>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a:t>Infrastructure as a code|</a:t>
            </a:r>
            <a:r>
              <a:rPr lang="en-GB" spc="229"/>
              <a:t> </a:t>
            </a:r>
            <a:fld id="{81D60167-4931-47E6-BA6A-407CBD079E47}" type="slidenum">
              <a:rPr smtClean="0"/>
              <a:pPr marL="12700">
                <a:lnSpc>
                  <a:spcPct val="100000"/>
                </a:lnSpc>
                <a:spcBef>
                  <a:spcPts val="5"/>
                </a:spcBef>
              </a:pPr>
              <a:t>‹#›</a:t>
            </a:fld>
            <a:endParaRPr/>
          </a:p>
        </p:txBody>
      </p:sp>
    </p:spTree>
    <p:extLst>
      <p:ext uri="{BB962C8B-B14F-4D97-AF65-F5344CB8AC3E}">
        <p14:creationId xmlns:p14="http://schemas.microsoft.com/office/powerpoint/2010/main" val="10658693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4037ECD-E9DD-40AA-BBFB-9CC7EDC002A4}" type="datetime1">
              <a:rPr lang="en-US" smtClean="0"/>
              <a:t>3/1/2022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1606433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3D8600DF-FA32-4DDC-BCA8-53B06E7981E9}" type="datetime1">
              <a:rPr lang="en-US" smtClean="0"/>
              <a:t>3/1/2022</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25837585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124605E-3C16-4BB4-A297-84332EFE2010}" type="datetime1">
              <a:rPr lang="en-US" smtClean="0"/>
              <a:t>3/1/2022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Tree>
    <p:extLst>
      <p:ext uri="{BB962C8B-B14F-4D97-AF65-F5344CB8AC3E}">
        <p14:creationId xmlns:p14="http://schemas.microsoft.com/office/powerpoint/2010/main" val="14646797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94208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7343775" y="-5856"/>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extLst>
      <p:ext uri="{BB962C8B-B14F-4D97-AF65-F5344CB8AC3E}">
        <p14:creationId xmlns:p14="http://schemas.microsoft.com/office/powerpoint/2010/main" val="2651089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8722955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6178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131445" y="1524000"/>
            <a:ext cx="3679555" cy="574039"/>
          </a:xfrm>
        </p:spPr>
        <p:txBody>
          <a:bodyPr lIns="0" tIns="0" rIns="0" bIns="0"/>
          <a:lstStyle>
            <a:lvl1pPr>
              <a:defRPr sz="3600" b="1" i="0">
                <a:solidFill>
                  <a:schemeClr val="bg1"/>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8130872" y="2298625"/>
            <a:ext cx="3679555" cy="574040"/>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8130872" y="3048000"/>
            <a:ext cx="3679555"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0" name="Group 29">
            <a:extLst>
              <a:ext uri="{FF2B5EF4-FFF2-40B4-BE49-F238E27FC236}">
                <a16:creationId xmlns:a16="http://schemas.microsoft.com/office/drawing/2014/main" id="{568DFC91-31AF-2249-9E5C-A0A3888E8D17}"/>
              </a:ext>
            </a:extLst>
          </p:cNvPr>
          <p:cNvGrpSpPr/>
          <p:nvPr userDrawn="1"/>
        </p:nvGrpSpPr>
        <p:grpSpPr>
          <a:xfrm>
            <a:off x="11504795" y="0"/>
            <a:ext cx="685364" cy="596444"/>
            <a:chOff x="9842956" y="63480"/>
            <a:chExt cx="685364" cy="596444"/>
          </a:xfrm>
        </p:grpSpPr>
        <p:sp>
          <p:nvSpPr>
            <p:cNvPr id="27" name="Rectangle 26">
              <a:extLst>
                <a:ext uri="{FF2B5EF4-FFF2-40B4-BE49-F238E27FC236}">
                  <a16:creationId xmlns:a16="http://schemas.microsoft.com/office/drawing/2014/main" id="{5DD3F602-7E9A-3B46-895E-90038618121C}"/>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C62018-E40D-8044-A670-9F1C2D5D5B7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3FEB03D-1170-C040-87E1-347B08465603}"/>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0" y="590550"/>
            <a:ext cx="7343775" cy="5353050"/>
          </a:xfrm>
        </p:spPr>
        <p:txBody>
          <a:bodyPr/>
          <a:lstStyle/>
          <a:p>
            <a:r>
              <a:rPr lang="en-US"/>
              <a:t>Click icon to add media</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1999" y="1524000"/>
            <a:ext cx="7238427"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dirty="0"/>
          </a:p>
        </p:txBody>
      </p:sp>
      <p:sp>
        <p:nvSpPr>
          <p:cNvPr id="10" name="Holder 3">
            <a:extLst>
              <a:ext uri="{FF2B5EF4-FFF2-40B4-BE49-F238E27FC236}">
                <a16:creationId xmlns:a16="http://schemas.microsoft.com/office/drawing/2014/main" id="{FA15D062-7D57-ED44-8E3C-E49CF0B9F331}"/>
              </a:ext>
            </a:extLst>
          </p:cNvPr>
          <p:cNvSpPr>
            <a:spLocks noGrp="1"/>
          </p:cNvSpPr>
          <p:nvPr>
            <p:ph type="body" idx="1"/>
          </p:nvPr>
        </p:nvSpPr>
        <p:spPr>
          <a:xfrm>
            <a:off x="4572000" y="2298625"/>
            <a:ext cx="7238427" cy="574040"/>
          </a:xfrm>
        </p:spPr>
        <p:txBody>
          <a:bodyPr lIns="0" tIns="0" rIns="0" bIns="0"/>
          <a:lstStyle>
            <a:lvl1pPr>
              <a:defRPr sz="1800" b="1" i="0">
                <a:solidFill>
                  <a:srgbClr val="14355B"/>
                </a:solidFill>
                <a:latin typeface="Ubuntu"/>
                <a:cs typeface="Ubuntu"/>
              </a:defRPr>
            </a:lvl1pPr>
          </a:lstStyle>
          <a:p>
            <a:pPr lvl="0"/>
            <a:r>
              <a:rPr lang="en-US"/>
              <a:t>Click to edit Master text styles</a:t>
            </a:r>
          </a:p>
        </p:txBody>
      </p:sp>
      <p:sp>
        <p:nvSpPr>
          <p:cNvPr id="11" name="Text Placeholder 13">
            <a:extLst>
              <a:ext uri="{FF2B5EF4-FFF2-40B4-BE49-F238E27FC236}">
                <a16:creationId xmlns:a16="http://schemas.microsoft.com/office/drawing/2014/main" id="{307292F3-80B0-3A4D-9177-56C1C8FEDE93}"/>
              </a:ext>
            </a:extLst>
          </p:cNvPr>
          <p:cNvSpPr>
            <a:spLocks noGrp="1"/>
          </p:cNvSpPr>
          <p:nvPr>
            <p:ph type="body" sz="quarter" idx="11"/>
          </p:nvPr>
        </p:nvSpPr>
        <p:spPr>
          <a:xfrm>
            <a:off x="4572000" y="3048000"/>
            <a:ext cx="7238427" cy="2895600"/>
          </a:xfrm>
        </p:spPr>
        <p:txBody>
          <a:bodyPr/>
          <a:lstStyle>
            <a:lvl1pPr>
              <a:lnSpc>
                <a:spcPct val="100000"/>
              </a:lnSpc>
              <a:defRPr sz="1800" b="0">
                <a:solidFill>
                  <a:schemeClr val="bg2">
                    <a:lumMod val="50000"/>
                  </a:schemeClr>
                </a:solidFill>
              </a:defRPr>
            </a:lvl1pPr>
            <a:lvl2pPr>
              <a:lnSpc>
                <a:spcPct val="100000"/>
              </a:lnSpc>
              <a:defRPr sz="1800" b="0">
                <a:solidFill>
                  <a:schemeClr val="bg2">
                    <a:lumMod val="50000"/>
                  </a:schemeClr>
                </a:solidFill>
              </a:defRPr>
            </a:lvl2pPr>
            <a:lvl3pPr>
              <a:lnSpc>
                <a:spcPct val="100000"/>
              </a:lnSpc>
              <a:defRPr sz="1800" b="0">
                <a:solidFill>
                  <a:schemeClr val="bg2">
                    <a:lumMod val="50000"/>
                  </a:schemeClr>
                </a:solidFill>
              </a:defRPr>
            </a:lvl3pPr>
            <a:lvl4pPr>
              <a:lnSpc>
                <a:spcPct val="100000"/>
              </a:lnSpc>
              <a:defRPr sz="1800" b="0">
                <a:solidFill>
                  <a:schemeClr val="bg2">
                    <a:lumMod val="50000"/>
                  </a:schemeClr>
                </a:solidFill>
              </a:defRPr>
            </a:lvl4pPr>
            <a:lvl5pPr>
              <a:lnSpc>
                <a:spcPct val="100000"/>
              </a:lnSpc>
              <a:defRPr sz="1800" b="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Media Placeholder 22">
            <a:extLst>
              <a:ext uri="{FF2B5EF4-FFF2-40B4-BE49-F238E27FC236}">
                <a16:creationId xmlns:a16="http://schemas.microsoft.com/office/drawing/2014/main" id="{74E0B941-F76D-6A4A-A9A0-76A10C3F81B1}"/>
              </a:ext>
            </a:extLst>
          </p:cNvPr>
          <p:cNvSpPr>
            <a:spLocks noGrp="1"/>
          </p:cNvSpPr>
          <p:nvPr>
            <p:ph type="media" sz="quarter" idx="12"/>
          </p:nvPr>
        </p:nvSpPr>
        <p:spPr>
          <a:xfrm>
            <a:off x="0" y="596444"/>
            <a:ext cx="4127500" cy="5347156"/>
          </a:xfrm>
        </p:spPr>
        <p:txBody>
          <a:bodyPr/>
          <a:lstStyle/>
          <a:p>
            <a:r>
              <a:rPr lang="en-US"/>
              <a:t>Click icon to add media</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image" Target="../media/image44.png"/><Relationship Id="rId4" Type="http://schemas.openxmlformats.org/officeDocument/2006/relationships/slideLayout" Target="../slideLayouts/slideLayout51.xml"/><Relationship Id="rId9" Type="http://schemas.openxmlformats.org/officeDocument/2006/relationships/image" Target="../media/image43.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image" Target="../media/image50.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51.png"/><Relationship Id="rId4" Type="http://schemas.openxmlformats.org/officeDocument/2006/relationships/slideLayout" Target="../slideLayouts/slideLayout65.xml"/><Relationship Id="rId9" Type="http://schemas.openxmlformats.org/officeDocument/2006/relationships/image" Target="../media/image43.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54.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53.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image" Target="../media/image52.png"/><Relationship Id="rId5" Type="http://schemas.openxmlformats.org/officeDocument/2006/relationships/slideLayout" Target="../slideLayouts/slideLayout73.xml"/><Relationship Id="rId15" Type="http://schemas.openxmlformats.org/officeDocument/2006/relationships/image" Target="../media/image56.png"/><Relationship Id="rId10"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5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44402" y="1603187"/>
            <a:ext cx="10709544" cy="574039"/>
          </a:xfrm>
          <a:prstGeom prst="rect">
            <a:avLst/>
          </a:prstGeom>
          <a:noFill/>
        </p:spPr>
        <p:txBody>
          <a:bodyPr wrap="square" lIns="0" tIns="0" rIns="0" bIns="0">
            <a:spAutoFit/>
          </a:bodyPr>
          <a:lstStyle>
            <a:lvl1pPr>
              <a:defRPr sz="3600" b="1" i="0">
                <a:solidFill>
                  <a:schemeClr val="bg1"/>
                </a:solidFill>
                <a:latin typeface="Ubuntu"/>
                <a:cs typeface="Ubuntu"/>
              </a:defRPr>
            </a:lvl1pPr>
          </a:lstStyle>
          <a:p>
            <a:endParaRPr dirty="0"/>
          </a:p>
        </p:txBody>
      </p:sp>
      <p:sp>
        <p:nvSpPr>
          <p:cNvPr id="3" name="Holder 3"/>
          <p:cNvSpPr>
            <a:spLocks noGrp="1"/>
          </p:cNvSpPr>
          <p:nvPr>
            <p:ph type="body" idx="1"/>
          </p:nvPr>
        </p:nvSpPr>
        <p:spPr>
          <a:xfrm>
            <a:off x="744402" y="2357064"/>
            <a:ext cx="10709544" cy="2705735"/>
          </a:xfrm>
          <a:prstGeom prst="rect">
            <a:avLst/>
          </a:prstGeom>
        </p:spPr>
        <p:txBody>
          <a:bodyPr wrap="square" lIns="0" tIns="0" rIns="0" bIns="0">
            <a:spAutoFit/>
          </a:bodyPr>
          <a:lstStyle>
            <a:lvl1pPr>
              <a:defRPr sz="1800" b="1" i="0">
                <a:solidFill>
                  <a:srgbClr val="14355B"/>
                </a:solidFill>
                <a:latin typeface="Ubuntu"/>
                <a:cs typeface="Ubuntu"/>
              </a:defRPr>
            </a:lvl1pPr>
          </a:lstStyle>
          <a:p>
            <a:endParaRPr dirty="0"/>
          </a:p>
        </p:txBody>
      </p:sp>
      <p:pic>
        <p:nvPicPr>
          <p:cNvPr id="9" name="Picture 8">
            <a:extLst>
              <a:ext uri="{FF2B5EF4-FFF2-40B4-BE49-F238E27FC236}">
                <a16:creationId xmlns:a16="http://schemas.microsoft.com/office/drawing/2014/main" id="{5BC17112-871E-BB43-BDA4-6EFEEC972925}"/>
              </a:ext>
              <a:ext uri="{C183D7F6-B498-43B3-948B-1728B52AA6E4}">
                <adec:decorative xmlns:adec="http://schemas.microsoft.com/office/drawing/2017/decorative" val="1"/>
              </a:ext>
            </a:extLst>
          </p:cNvPr>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8109582" y="6172200"/>
            <a:ext cx="4316784" cy="719464"/>
          </a:xfrm>
          <a:prstGeom prst="rect">
            <a:avLst/>
          </a:prstGeom>
        </p:spPr>
      </p:pic>
      <p:sp>
        <p:nvSpPr>
          <p:cNvPr id="10" name="Holder 6">
            <a:extLst>
              <a:ext uri="{FF2B5EF4-FFF2-40B4-BE49-F238E27FC236}">
                <a16:creationId xmlns:a16="http://schemas.microsoft.com/office/drawing/2014/main" id="{721CF182-4789-A841-AE1F-3F7DDF0B272C}"/>
              </a:ext>
            </a:extLst>
          </p:cNvPr>
          <p:cNvSpPr txBox="1">
            <a:spLocks/>
          </p:cNvSpPr>
          <p:nvPr userDrawn="1"/>
        </p:nvSpPr>
        <p:spPr>
          <a:xfrm>
            <a:off x="9336360" y="6369278"/>
            <a:ext cx="2162331" cy="215444"/>
          </a:xfrm>
          <a:prstGeom prst="rect">
            <a:avLst/>
          </a:prstGeom>
        </p:spPr>
        <p:txBody>
          <a:bodyPr lIns="0" tIns="0" rIns="0" bIns="0"/>
          <a:lstStyle>
            <a:defPPr>
              <a:defRPr lang="en-US"/>
            </a:defPPr>
            <a:lvl1pPr marL="0" algn="l" defTabSz="914400" rtl="0" eaLnBrk="1" latinLnBrk="0" hangingPunct="1">
              <a:defRPr sz="1400" b="0" i="0" kern="1200">
                <a:solidFill>
                  <a:schemeClr val="tx2"/>
                </a:solidFill>
                <a:latin typeface="Ubuntu"/>
                <a:ea typeface="+mn-ea"/>
                <a:cs typeface="Ubuntu"/>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5"/>
              </a:spcBef>
            </a:pPr>
            <a:r>
              <a:rPr lang="en-GB" dirty="0"/>
              <a:t>Azure Training |</a:t>
            </a:r>
            <a:r>
              <a:rPr lang="en-GB" spc="229" dirty="0"/>
              <a:t> </a:t>
            </a:r>
            <a:fld id="{81D60167-4931-47E6-BA6A-407CBD079E47}" type="slidenum">
              <a:rPr smtClean="0"/>
              <a:pPr marL="12700">
                <a:spcBef>
                  <a:spcPts val="5"/>
                </a:spcBef>
              </a:pPr>
              <a:t>‹#›</a:t>
            </a:fld>
            <a:endParaRPr dirty="0"/>
          </a:p>
        </p:txBody>
      </p:sp>
      <p:pic>
        <p:nvPicPr>
          <p:cNvPr id="12" name="Picture 11">
            <a:extLst>
              <a:ext uri="{FF2B5EF4-FFF2-40B4-BE49-F238E27FC236}">
                <a16:creationId xmlns:a16="http://schemas.microsoft.com/office/drawing/2014/main" id="{3757334E-C04A-BA43-93FE-432E891B2A4E}"/>
              </a:ext>
              <a:ext uri="{C183D7F6-B498-43B3-948B-1728B52AA6E4}">
                <adec:decorative xmlns:adec="http://schemas.microsoft.com/office/drawing/2017/decorative" val="1"/>
              </a:ext>
            </a:extLst>
          </p:cNvPr>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a:off x="748820" y="6324600"/>
            <a:ext cx="1219200" cy="304800"/>
          </a:xfrm>
          <a:prstGeom prst="rect">
            <a:avLst/>
          </a:prstGeom>
        </p:spPr>
      </p:pic>
      <p:grpSp>
        <p:nvGrpSpPr>
          <p:cNvPr id="7" name="Group 6">
            <a:extLst>
              <a:ext uri="{FF2B5EF4-FFF2-40B4-BE49-F238E27FC236}">
                <a16:creationId xmlns:a16="http://schemas.microsoft.com/office/drawing/2014/main" id="{6ECC63DD-66C3-4C4F-8B77-370D4284F9EF}"/>
              </a:ext>
            </a:extLst>
          </p:cNvPr>
          <p:cNvGrpSpPr/>
          <p:nvPr userDrawn="1"/>
        </p:nvGrpSpPr>
        <p:grpSpPr>
          <a:xfrm>
            <a:off x="11504795" y="0"/>
            <a:ext cx="685364" cy="596444"/>
            <a:chOff x="9842956" y="63480"/>
            <a:chExt cx="685364" cy="596444"/>
          </a:xfrm>
        </p:grpSpPr>
        <p:sp>
          <p:nvSpPr>
            <p:cNvPr id="8" name="Rectangle 7">
              <a:extLst>
                <a:ext uri="{FF2B5EF4-FFF2-40B4-BE49-F238E27FC236}">
                  <a16:creationId xmlns:a16="http://schemas.microsoft.com/office/drawing/2014/main" id="{8249E4B7-CA1A-B946-B080-79F7DEA167D0}"/>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484EA4-A918-8A40-A69E-D97AC9A881F6}"/>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95D730-178B-2743-8C9D-433CD8948600}"/>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115F8BD-37B3-4BCD-A848-E71E16537F14}"/>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cSld>
  <p:clrMap bg1="lt1" tx1="dk1" bg2="lt2" tx2="dk2" accent1="accent1" accent2="accent2" accent3="accent3" accent4="accent4" accent5="accent5" accent6="accent6" hlink="hlink" folHlink="folHlink"/>
  <p:sldLayoutIdLst>
    <p:sldLayoutId id="2147483661" r:id="rId1"/>
    <p:sldLayoutId id="2147483674" r:id="rId2"/>
    <p:sldLayoutId id="2147483673" r:id="rId3"/>
    <p:sldLayoutId id="2147483675" r:id="rId4"/>
    <p:sldLayoutId id="2147483670" r:id="rId5"/>
    <p:sldLayoutId id="2147483671" r:id="rId6"/>
    <p:sldLayoutId id="2147483672" r:id="rId7"/>
    <p:sldLayoutId id="2147483662" r:id="rId8"/>
    <p:sldLayoutId id="2147483663" r:id="rId9"/>
    <p:sldLayoutId id="2147483718" r:id="rId10"/>
    <p:sldLayoutId id="2147483664" r:id="rId11"/>
    <p:sldLayoutId id="2147483665" r:id="rId12"/>
    <p:sldLayoutId id="2147483720" r:id="rId13"/>
    <p:sldLayoutId id="2147483721" r:id="rId14"/>
    <p:sldLayoutId id="2147483719" r:id="rId15"/>
    <p:sldLayoutId id="2147483722" r:id="rId16"/>
    <p:sldLayoutId id="2147483669" r:id="rId17"/>
    <p:sldLayoutId id="2147483666" r:id="rId18"/>
    <p:sldLayoutId id="2147483667" r:id="rId19"/>
    <p:sldLayoutId id="2147483668" r:id="rId20"/>
    <p:sldLayoutId id="2147483676" r:id="rId21"/>
    <p:sldLayoutId id="2147483677" r:id="rId22"/>
    <p:sldLayoutId id="2147483710" r:id="rId23"/>
    <p:sldLayoutId id="2147483715" r:id="rId24"/>
    <p:sldLayoutId id="2147483711" r:id="rId25"/>
    <p:sldLayoutId id="2147483712" r:id="rId26"/>
    <p:sldLayoutId id="2147483713" r:id="rId27"/>
    <p:sldLayoutId id="2147483714" r:id="rId28"/>
    <p:sldLayoutId id="2147483716" r:id="rId29"/>
    <p:sldLayoutId id="2147483717" r:id="rId30"/>
    <p:sldLayoutId id="2147483702" r:id="rId31"/>
    <p:sldLayoutId id="2147483705" r:id="rId32"/>
    <p:sldLayoutId id="2147483703" r:id="rId33"/>
    <p:sldLayoutId id="2147483704" r:id="rId34"/>
    <p:sldLayoutId id="2147483706" r:id="rId35"/>
    <p:sldLayoutId id="2147483707" r:id="rId36"/>
    <p:sldLayoutId id="2147483708" r:id="rId37"/>
    <p:sldLayoutId id="2147483709" r:id="rId38"/>
    <p:sldLayoutId id="2147483694" r:id="rId39"/>
    <p:sldLayoutId id="2147483697" r:id="rId40"/>
    <p:sldLayoutId id="2147483695" r:id="rId41"/>
    <p:sldLayoutId id="2147483696" r:id="rId42"/>
    <p:sldLayoutId id="2147483698" r:id="rId43"/>
    <p:sldLayoutId id="2147483699" r:id="rId44"/>
    <p:sldLayoutId id="2147483700" r:id="rId45"/>
    <p:sldLayoutId id="2147483701" r:id="rId46"/>
    <p:sldLayoutId id="2147483742" r:id="rId47"/>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FE4F537E-9AB5-4CEE-8C29-B873DE23187A}"/>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dirty="0">
                <a:solidFill>
                  <a:schemeClr val="accent1"/>
                </a:solidFill>
                <a:effectLst/>
                <a:latin typeface="Ubuntu" panose="020B0504030602030204" pitchFamily="34" charset="0"/>
                <a:ea typeface="+mn-ea"/>
                <a:cs typeface="+mn-cs"/>
              </a:rPr>
              <a:t>London:</a:t>
            </a:r>
            <a:r>
              <a:rPr lang="en-GB" sz="1200" b="0" i="0" kern="1200" dirty="0">
                <a:solidFill>
                  <a:schemeClr val="accent1"/>
                </a:solidFill>
                <a:effectLst/>
                <a:latin typeface="Ubuntu" panose="020B0504030602030204" pitchFamily="34" charset="0"/>
                <a:ea typeface="+mn-ea"/>
                <a:cs typeface="+mn-cs"/>
              </a:rPr>
              <a:t>	8 Boundary Row, London SE1 8HP </a:t>
            </a:r>
          </a:p>
          <a:p>
            <a:r>
              <a:rPr lang="en-GB" sz="1200" b="1" i="0" kern="1200" dirty="0">
                <a:solidFill>
                  <a:schemeClr val="accent1"/>
                </a:solidFill>
                <a:effectLst/>
                <a:latin typeface="Ubuntu" panose="020B0504030602030204" pitchFamily="34" charset="0"/>
                <a:ea typeface="+mn-ea"/>
                <a:cs typeface="+mn-cs"/>
              </a:rPr>
              <a:t>Farnham: </a:t>
            </a:r>
            <a:r>
              <a:rPr lang="en-GB" sz="1200" b="0" i="0" kern="1200" dirty="0">
                <a:solidFill>
                  <a:schemeClr val="accent1"/>
                </a:solidFill>
                <a:effectLst/>
                <a:latin typeface="Ubuntu" panose="020B0504030602030204" pitchFamily="34" charset="0"/>
                <a:ea typeface="+mn-ea"/>
                <a:cs typeface="+mn-cs"/>
              </a:rPr>
              <a:t>	</a:t>
            </a:r>
            <a:r>
              <a:rPr lang="en-GB" sz="1200" b="0" i="0" kern="1200" dirty="0" err="1">
                <a:solidFill>
                  <a:schemeClr val="accent1"/>
                </a:solidFill>
                <a:effectLst/>
                <a:latin typeface="Ubuntu" panose="020B0504030602030204" pitchFamily="34" charset="0"/>
                <a:ea typeface="+mn-ea"/>
                <a:cs typeface="+mn-cs"/>
              </a:rPr>
              <a:t>Broadmede</a:t>
            </a:r>
            <a:r>
              <a:rPr lang="en-GB" sz="1200" b="0" i="0" kern="1200" dirty="0">
                <a:solidFill>
                  <a:schemeClr val="accent1"/>
                </a:solidFill>
                <a:effectLst/>
                <a:latin typeface="Ubuntu" panose="020B0504030602030204" pitchFamily="34" charset="0"/>
                <a:ea typeface="+mn-ea"/>
                <a:cs typeface="+mn-cs"/>
              </a:rPr>
              <a:t> House, Farnham Business Park, </a:t>
            </a:r>
            <a:r>
              <a:rPr lang="en-GB" sz="1200" b="0" i="0" kern="1200" dirty="0" err="1">
                <a:solidFill>
                  <a:schemeClr val="accent1"/>
                </a:solidFill>
                <a:effectLst/>
                <a:latin typeface="Ubuntu" panose="020B0504030602030204" pitchFamily="34" charset="0"/>
                <a:ea typeface="+mn-ea"/>
                <a:cs typeface="+mn-cs"/>
              </a:rPr>
              <a:t>Weydon</a:t>
            </a:r>
            <a:r>
              <a:rPr lang="en-GB" sz="1200" b="0" i="0" kern="1200" dirty="0">
                <a:solidFill>
                  <a:schemeClr val="accent1"/>
                </a:solidFill>
                <a:effectLst/>
                <a:latin typeface="Ubuntu" panose="020B0504030602030204" pitchFamily="34" charset="0"/>
                <a:ea typeface="+mn-ea"/>
                <a:cs typeface="+mn-cs"/>
              </a:rPr>
              <a:t> Lane , Farnham, Surrey, GU9 8QT</a:t>
            </a:r>
          </a:p>
          <a:p>
            <a:r>
              <a:rPr lang="en-GB" sz="1200" b="1" i="0" kern="1200" dirty="0">
                <a:solidFill>
                  <a:schemeClr val="accent1"/>
                </a:solidFill>
                <a:effectLst/>
                <a:latin typeface="Ubuntu" panose="020B0504030602030204" pitchFamily="34" charset="0"/>
                <a:ea typeface="+mn-ea"/>
                <a:cs typeface="+mn-cs"/>
              </a:rPr>
              <a:t>Bulgaria: </a:t>
            </a:r>
            <a:r>
              <a:rPr lang="en-GB" sz="1200" b="0" i="0" kern="1200" dirty="0">
                <a:solidFill>
                  <a:schemeClr val="accent1"/>
                </a:solidFill>
                <a:effectLst/>
                <a:latin typeface="Ubuntu" panose="020B0504030602030204" pitchFamily="34" charset="0"/>
                <a:ea typeface="+mn-ea"/>
                <a:cs typeface="+mn-cs"/>
              </a:rPr>
              <a:t>	Krum Popov 56-58 </a:t>
            </a:r>
            <a:r>
              <a:rPr lang="en-GB" sz="1200" b="0" i="0" kern="1200" dirty="0" err="1">
                <a:solidFill>
                  <a:schemeClr val="accent1"/>
                </a:solidFill>
                <a:effectLst/>
                <a:latin typeface="Ubuntu" panose="020B0504030602030204" pitchFamily="34" charset="0"/>
                <a:ea typeface="+mn-ea"/>
                <a:cs typeface="+mn-cs"/>
              </a:rPr>
              <a:t>str</a:t>
            </a:r>
            <a:r>
              <a:rPr lang="en-GB" sz="1200" b="0" i="0" kern="1200" dirty="0">
                <a:solidFill>
                  <a:schemeClr val="accent1"/>
                </a:solidFill>
                <a:effectLst/>
                <a:latin typeface="Ubuntu" panose="020B0504030602030204" pitchFamily="34" charset="0"/>
                <a:ea typeface="+mn-ea"/>
                <a:cs typeface="+mn-cs"/>
              </a:rPr>
              <a:t>,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dirty="0" err="1"/>
              <a:t>adatis.co.uk</a:t>
            </a:r>
            <a:endParaRPr lang="en-US" b="1" dirty="0"/>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grpSp>
        <p:nvGrpSpPr>
          <p:cNvPr id="6" name="Group 5">
            <a:extLst>
              <a:ext uri="{FF2B5EF4-FFF2-40B4-BE49-F238E27FC236}">
                <a16:creationId xmlns:a16="http://schemas.microsoft.com/office/drawing/2014/main" id="{B3D78977-1716-0646-8A53-DEAB5321C92A}"/>
              </a:ext>
            </a:extLst>
          </p:cNvPr>
          <p:cNvGrpSpPr/>
          <p:nvPr userDrawn="1"/>
        </p:nvGrpSpPr>
        <p:grpSpPr>
          <a:xfrm>
            <a:off x="11504795" y="0"/>
            <a:ext cx="685364" cy="596444"/>
            <a:chOff x="9842956" y="63480"/>
            <a:chExt cx="685364" cy="596444"/>
          </a:xfrm>
        </p:grpSpPr>
        <p:sp>
          <p:nvSpPr>
            <p:cNvPr id="8" name="Rectangle 7">
              <a:extLst>
                <a:ext uri="{FF2B5EF4-FFF2-40B4-BE49-F238E27FC236}">
                  <a16:creationId xmlns:a16="http://schemas.microsoft.com/office/drawing/2014/main" id="{9B03A5F4-6AC9-5946-84B9-50F372372FE8}"/>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314ABE-9270-CA4A-BEA5-70CE8BB37774}"/>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00D648-AD67-3142-B428-460E0F27E795}"/>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49A4F17-F8FB-447D-A402-362AF950D629}"/>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FA0AAB86-B0A5-4255-B397-996042B9B419}"/>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5012086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1"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2"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3"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4"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5"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DFE36009-29C1-4EB4-B6DF-B69D3DD4F941}" type="datetime1">
              <a:rPr lang="en-US" smtClean="0"/>
              <a:t>3/1/2022</a:t>
            </a:fld>
            <a:endParaRPr lang="en-US"/>
          </a:p>
        </p:txBody>
      </p:sp>
      <p:sp>
        <p:nvSpPr>
          <p:cNvPr id="6" name="Holder 6"/>
          <p:cNvSpPr>
            <a:spLocks noGrp="1"/>
          </p:cNvSpPr>
          <p:nvPr>
            <p:ph type="sldNum" sz="quarter" idx="7"/>
          </p:nvPr>
        </p:nvSpPr>
        <p:spPr>
          <a:xfrm>
            <a:off x="9695875" y="6388576"/>
            <a:ext cx="1802765" cy="224790"/>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t>Presentation Title |</a:t>
            </a:r>
            <a:r>
              <a:rPr spc="229"/>
              <a:t> </a:t>
            </a:r>
            <a:fld id="{81D60167-4931-47E6-BA6A-407CBD079E47}" type="slidenum">
              <a:rPr dirty="0"/>
              <a:t>‹#›</a:t>
            </a:fld>
            <a:endParaRPr/>
          </a:p>
        </p:txBody>
      </p:sp>
      <p:sp>
        <p:nvSpPr>
          <p:cNvPr id="8" name="TextBox 7">
            <a:extLst>
              <a:ext uri="{FF2B5EF4-FFF2-40B4-BE49-F238E27FC236}">
                <a16:creationId xmlns:a16="http://schemas.microsoft.com/office/drawing/2014/main" id="{4C4872A7-BB25-4238-91B5-493265445F30}"/>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36500838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70.xml"/><Relationship Id="rId4" Type="http://schemas.openxmlformats.org/officeDocument/2006/relationships/image" Target="../media/image73.svg"/></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1.png"/><Relationship Id="rId7"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62.sv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8.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62.svg"/><Relationship Id="rId11" Type="http://schemas.openxmlformats.org/officeDocument/2006/relationships/image" Target="../media/image73.svg"/><Relationship Id="rId5" Type="http://schemas.openxmlformats.org/officeDocument/2006/relationships/image" Target="../media/image61.png"/><Relationship Id="rId15" Type="http://schemas.openxmlformats.org/officeDocument/2006/relationships/image" Target="../media/image80.png"/><Relationship Id="rId10" Type="http://schemas.openxmlformats.org/officeDocument/2006/relationships/image" Target="../media/image72.png"/><Relationship Id="rId4" Type="http://schemas.openxmlformats.org/officeDocument/2006/relationships/image" Target="../media/image60.svg"/><Relationship Id="rId9" Type="http://schemas.openxmlformats.org/officeDocument/2006/relationships/image" Target="../media/image65.svg"/><Relationship Id="rId14"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62.svg"/><Relationship Id="rId11" Type="http://schemas.openxmlformats.org/officeDocument/2006/relationships/image" Target="../media/image79.png"/><Relationship Id="rId5" Type="http://schemas.openxmlformats.org/officeDocument/2006/relationships/image" Target="../media/image61.png"/><Relationship Id="rId10" Type="http://schemas.openxmlformats.org/officeDocument/2006/relationships/image" Target="../media/image73.svg"/><Relationship Id="rId4" Type="http://schemas.openxmlformats.org/officeDocument/2006/relationships/image" Target="../media/image60.sv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81.png"/><Relationship Id="rId7"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3.sv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70.xml"/><Relationship Id="rId5" Type="http://schemas.openxmlformats.org/officeDocument/2006/relationships/image" Target="../media/image86.png"/><Relationship Id="rId4" Type="http://schemas.openxmlformats.org/officeDocument/2006/relationships/image" Target="../media/image73.sv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70.xml"/><Relationship Id="rId4" Type="http://schemas.openxmlformats.org/officeDocument/2006/relationships/image" Target="../media/image88.svg"/></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59.png"/><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0.xml"/><Relationship Id="rId6" Type="http://schemas.openxmlformats.org/officeDocument/2006/relationships/image" Target="../media/image69.jpeg"/><Relationship Id="rId11" Type="http://schemas.openxmlformats.org/officeDocument/2006/relationships/image" Target="../media/image62.svg"/><Relationship Id="rId5" Type="http://schemas.openxmlformats.org/officeDocument/2006/relationships/image" Target="../media/image63.png"/><Relationship Id="rId10"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70.xml"/><Relationship Id="rId4" Type="http://schemas.openxmlformats.org/officeDocument/2006/relationships/image" Target="../media/image88.sv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7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svg"/></Relationships>
</file>

<file path=ppt/slides/_rels/slide2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7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94.sv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70.xml"/><Relationship Id="rId5" Type="http://schemas.openxmlformats.org/officeDocument/2006/relationships/image" Target="../media/image88.sv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101.svg"/><Relationship Id="rId2" Type="http://schemas.openxmlformats.org/officeDocument/2006/relationships/image" Target="../media/image87.png"/><Relationship Id="rId1" Type="http://schemas.openxmlformats.org/officeDocument/2006/relationships/slideLayout" Target="../slideLayouts/slideLayout21.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70.xml"/><Relationship Id="rId5" Type="http://schemas.openxmlformats.org/officeDocument/2006/relationships/image" Target="../media/image102.png"/><Relationship Id="rId4" Type="http://schemas.openxmlformats.org/officeDocument/2006/relationships/image" Target="../media/image88.sv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70.xml"/><Relationship Id="rId5" Type="http://schemas.openxmlformats.org/officeDocument/2006/relationships/image" Target="../media/image88.sv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70.xml"/><Relationship Id="rId5" Type="http://schemas.openxmlformats.org/officeDocument/2006/relationships/image" Target="../media/image104.png"/><Relationship Id="rId4" Type="http://schemas.openxmlformats.org/officeDocument/2006/relationships/image" Target="../media/image88.sv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0.xml"/><Relationship Id="rId5" Type="http://schemas.openxmlformats.org/officeDocument/2006/relationships/image" Target="../media/image88.sv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sv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65.svg"/><Relationship Id="rId4" Type="http://schemas.openxmlformats.org/officeDocument/2006/relationships/image" Target="../media/image60.svg"/><Relationship Id="rId9" Type="http://schemas.openxmlformats.org/officeDocument/2006/relationships/image" Target="../media/image64.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70.xml"/><Relationship Id="rId5" Type="http://schemas.openxmlformats.org/officeDocument/2006/relationships/image" Target="../media/image106.png"/><Relationship Id="rId4" Type="http://schemas.openxmlformats.org/officeDocument/2006/relationships/image" Target="../media/image88.sv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70.xml"/><Relationship Id="rId5" Type="http://schemas.openxmlformats.org/officeDocument/2006/relationships/image" Target="../media/image107.png"/><Relationship Id="rId4" Type="http://schemas.openxmlformats.org/officeDocument/2006/relationships/image" Target="../media/image88.sv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70.xml"/><Relationship Id="rId4" Type="http://schemas.openxmlformats.org/officeDocument/2006/relationships/image" Target="../media/image109.svg"/></Relationships>
</file>

<file path=ppt/slides/_rels/slide3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0.xml"/><Relationship Id="rId6" Type="http://schemas.openxmlformats.org/officeDocument/2006/relationships/image" Target="../media/image69.jpeg"/><Relationship Id="rId5" Type="http://schemas.openxmlformats.org/officeDocument/2006/relationships/image" Target="../media/image63.png"/><Relationship Id="rId10" Type="http://schemas.openxmlformats.org/officeDocument/2006/relationships/image" Target="../media/image109.svg"/><Relationship Id="rId4" Type="http://schemas.openxmlformats.org/officeDocument/2006/relationships/image" Target="../media/image60.svg"/><Relationship Id="rId9"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70.xml"/><Relationship Id="rId4" Type="http://schemas.openxmlformats.org/officeDocument/2006/relationships/image" Target="../media/image109.sv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70.xml"/><Relationship Id="rId5" Type="http://schemas.openxmlformats.org/officeDocument/2006/relationships/image" Target="../media/image110.png"/><Relationship Id="rId4" Type="http://schemas.openxmlformats.org/officeDocument/2006/relationships/image" Target="../media/image109.sv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0.xml"/><Relationship Id="rId5" Type="http://schemas.openxmlformats.org/officeDocument/2006/relationships/image" Target="../media/image111.png"/><Relationship Id="rId4" Type="http://schemas.openxmlformats.org/officeDocument/2006/relationships/image" Target="../media/image109.sv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70.xml"/><Relationship Id="rId4" Type="http://schemas.openxmlformats.org/officeDocument/2006/relationships/image" Target="../media/image113.sv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70.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70.xml"/><Relationship Id="rId5" Type="http://schemas.openxmlformats.org/officeDocument/2006/relationships/image" Target="../media/image113.sv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70.xml"/><Relationship Id="rId6" Type="http://schemas.openxmlformats.org/officeDocument/2006/relationships/diagramColors" Target="../diagrams/colors1.xml"/><Relationship Id="rId11" Type="http://schemas.openxmlformats.org/officeDocument/2006/relationships/image" Target="../media/image120.svg"/><Relationship Id="rId5" Type="http://schemas.openxmlformats.org/officeDocument/2006/relationships/diagramQuickStyle" Target="../diagrams/quickStyle1.xml"/><Relationship Id="rId15" Type="http://schemas.openxmlformats.org/officeDocument/2006/relationships/image" Target="../media/image113.svg"/><Relationship Id="rId10" Type="http://schemas.openxmlformats.org/officeDocument/2006/relationships/image" Target="../media/image119.png"/><Relationship Id="rId4" Type="http://schemas.openxmlformats.org/officeDocument/2006/relationships/diagramLayout" Target="../diagrams/layout1.xml"/><Relationship Id="rId9" Type="http://schemas.openxmlformats.org/officeDocument/2006/relationships/image" Target="../media/image118.svg"/><Relationship Id="rId1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70.xml"/><Relationship Id="rId5" Type="http://schemas.openxmlformats.org/officeDocument/2006/relationships/image" Target="../media/image113.sv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12.png"/><Relationship Id="rId3" Type="http://schemas.openxmlformats.org/officeDocument/2006/relationships/image" Target="../media/image124.png"/><Relationship Id="rId7" Type="http://schemas.openxmlformats.org/officeDocument/2006/relationships/image" Target="../media/image128.svg"/><Relationship Id="rId12"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jpeg"/><Relationship Id="rId9" Type="http://schemas.openxmlformats.org/officeDocument/2006/relationships/image" Target="../media/image130.png"/><Relationship Id="rId14" Type="http://schemas.openxmlformats.org/officeDocument/2006/relationships/image" Target="../media/image113.svg"/></Relationships>
</file>

<file path=ppt/slides/_rels/slide4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70.xml"/><Relationship Id="rId6" Type="http://schemas.openxmlformats.org/officeDocument/2006/relationships/image" Target="../media/image69.jpeg"/><Relationship Id="rId11" Type="http://schemas.openxmlformats.org/officeDocument/2006/relationships/image" Target="../media/image134.png"/><Relationship Id="rId5" Type="http://schemas.openxmlformats.org/officeDocument/2006/relationships/image" Target="../media/image63.png"/><Relationship Id="rId10" Type="http://schemas.openxmlformats.org/officeDocument/2006/relationships/image" Target="../media/image113.svg"/><Relationship Id="rId4" Type="http://schemas.openxmlformats.org/officeDocument/2006/relationships/image" Target="../media/image60.svg"/><Relationship Id="rId9"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1.xml"/><Relationship Id="rId1" Type="http://schemas.openxmlformats.org/officeDocument/2006/relationships/slideLayout" Target="../slideLayouts/slideLayout70.xml"/><Relationship Id="rId5" Type="http://schemas.openxmlformats.org/officeDocument/2006/relationships/image" Target="../media/image113.sv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70.xml"/><Relationship Id="rId5" Type="http://schemas.openxmlformats.org/officeDocument/2006/relationships/image" Target="../media/image113.sv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70.xml"/><Relationship Id="rId5" Type="http://schemas.openxmlformats.org/officeDocument/2006/relationships/image" Target="../media/image113.sv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2.png"/><Relationship Id="rId7" Type="http://schemas.openxmlformats.org/officeDocument/2006/relationships/diagramQuickStyle" Target="../diagrams/quickStyle2.xml"/><Relationship Id="rId2" Type="http://schemas.openxmlformats.org/officeDocument/2006/relationships/notesSlide" Target="../notesSlides/notesSlide44.xml"/><Relationship Id="rId1" Type="http://schemas.openxmlformats.org/officeDocument/2006/relationships/slideLayout" Target="../slideLayouts/slideLayout70.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3.svg"/><Relationship Id="rId9" Type="http://schemas.microsoft.com/office/2007/relationships/diagramDrawing" Target="../diagrams/drawing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70.xml"/><Relationship Id="rId5" Type="http://schemas.openxmlformats.org/officeDocument/2006/relationships/image" Target="../media/image138.png"/><Relationship Id="rId4" Type="http://schemas.openxmlformats.org/officeDocument/2006/relationships/image" Target="../media/image113.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58.png"/><Relationship Id="rId1" Type="http://schemas.openxmlformats.org/officeDocument/2006/relationships/slideLayout" Target="../slideLayouts/slideLayout21.xml"/><Relationship Id="rId4" Type="http://schemas.openxmlformats.org/officeDocument/2006/relationships/image" Target="../media/image140.svg"/></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1.xml"/><Relationship Id="rId5" Type="http://schemas.openxmlformats.org/officeDocument/2006/relationships/image" Target="../media/image149.sv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1.xml"/><Relationship Id="rId5" Type="http://schemas.openxmlformats.org/officeDocument/2006/relationships/image" Target="../media/image151.sv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156.png"/></Relationships>
</file>

<file path=ppt/slides/_rels/slide63.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19.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62.svg"/><Relationship Id="rId11" Type="http://schemas.openxmlformats.org/officeDocument/2006/relationships/image" Target="../media/image70.png"/><Relationship Id="rId5" Type="http://schemas.openxmlformats.org/officeDocument/2006/relationships/image" Target="../media/image61.png"/><Relationship Id="rId10" Type="http://schemas.openxmlformats.org/officeDocument/2006/relationships/image" Target="../media/image69.jpeg"/><Relationship Id="rId4" Type="http://schemas.openxmlformats.org/officeDocument/2006/relationships/image" Target="../media/image60.sv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8084B5F-EC01-CA44-A6A1-1C08F964DCBB}"/>
              </a:ext>
            </a:extLst>
          </p:cNvPr>
          <p:cNvSpPr>
            <a:spLocks noGrp="1"/>
          </p:cNvSpPr>
          <p:nvPr>
            <p:ph type="subTitle" idx="1"/>
          </p:nvPr>
        </p:nvSpPr>
        <p:spPr/>
        <p:txBody>
          <a:bodyPr/>
          <a:lstStyle/>
          <a:p>
            <a:r>
              <a:rPr lang="en-US" dirty="0"/>
              <a:t>DevOps Training</a:t>
            </a:r>
          </a:p>
        </p:txBody>
      </p:sp>
      <p:sp>
        <p:nvSpPr>
          <p:cNvPr id="3" name="Title 2">
            <a:extLst>
              <a:ext uri="{FF2B5EF4-FFF2-40B4-BE49-F238E27FC236}">
                <a16:creationId xmlns:a16="http://schemas.microsoft.com/office/drawing/2014/main" id="{6D3D0DDB-5B84-7D4F-8E63-3A4FD5D1F6FA}"/>
              </a:ext>
            </a:extLst>
          </p:cNvPr>
          <p:cNvSpPr>
            <a:spLocks noGrp="1"/>
          </p:cNvSpPr>
          <p:nvPr>
            <p:ph type="title"/>
          </p:nvPr>
        </p:nvSpPr>
        <p:spPr/>
        <p:txBody>
          <a:bodyPr/>
          <a:lstStyle/>
          <a:p>
            <a:r>
              <a:rPr lang="en-US" dirty="0"/>
              <a:t>Resources Deployments</a:t>
            </a:r>
          </a:p>
        </p:txBody>
      </p:sp>
    </p:spTree>
    <p:extLst>
      <p:ext uri="{BB962C8B-B14F-4D97-AF65-F5344CB8AC3E}">
        <p14:creationId xmlns:p14="http://schemas.microsoft.com/office/powerpoint/2010/main" val="256167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Function Apps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10</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2" name="object 77">
            <a:extLst>
              <a:ext uri="{FF2B5EF4-FFF2-40B4-BE49-F238E27FC236}">
                <a16:creationId xmlns:a16="http://schemas.microsoft.com/office/drawing/2014/main" id="{3FCA2796-1BBD-43CD-82EA-36447A609BF7}"/>
              </a:ext>
            </a:extLst>
          </p:cNvPr>
          <p:cNvSpPr txBox="1"/>
          <p:nvPr/>
        </p:nvSpPr>
        <p:spPr>
          <a:xfrm>
            <a:off x="4403812" y="4123731"/>
            <a:ext cx="2880320" cy="1379865"/>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Function App</a:t>
            </a:r>
            <a:br>
              <a:rPr kumimoji="0" lang="en-GB" sz="2800" b="0" i="0" u="none" strike="noStrike" kern="1200" cap="none" spc="0" normalizeH="0" baseline="0" noProof="0" dirty="0">
                <a:ln>
                  <a:noFill/>
                </a:ln>
                <a:solidFill>
                  <a:prstClr val="black"/>
                </a:solidFill>
                <a:effectLst/>
                <a:uLnTx/>
                <a:uFillTx/>
                <a:latin typeface="Ubuntu"/>
                <a:ea typeface="+mn-ea"/>
                <a:cs typeface="Ubuntu"/>
              </a:rPr>
            </a:br>
            <a:r>
              <a:rPr kumimoji="0" lang="en-GB" sz="2800" b="0" i="0" u="none" strike="noStrike" kern="1200" cap="none" spc="0" normalizeH="0" baseline="0" noProof="0" dirty="0">
                <a:ln>
                  <a:noFill/>
                </a:ln>
                <a:solidFill>
                  <a:prstClr val="black"/>
                </a:solidFill>
                <a:effectLst/>
                <a:uLnTx/>
                <a:uFillTx/>
                <a:latin typeface="Ubuntu"/>
                <a:ea typeface="+mn-ea"/>
                <a:cs typeface="Ubuntu"/>
              </a:rPr>
              <a:t>(Azure Functions)</a:t>
            </a:r>
          </a:p>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8" name="Graphic 7">
            <a:extLst>
              <a:ext uri="{FF2B5EF4-FFF2-40B4-BE49-F238E27FC236}">
                <a16:creationId xmlns:a16="http://schemas.microsoft.com/office/drawing/2014/main" id="{FCC52F82-0B9F-43DB-A27B-458A1FECD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3872" y="2145447"/>
            <a:ext cx="2025374" cy="2025374"/>
          </a:xfrm>
          <a:prstGeom prst="rect">
            <a:avLst/>
          </a:prstGeom>
        </p:spPr>
      </p:pic>
    </p:spTree>
    <p:extLst>
      <p:ext uri="{BB962C8B-B14F-4D97-AF65-F5344CB8AC3E}">
        <p14:creationId xmlns:p14="http://schemas.microsoft.com/office/powerpoint/2010/main" val="89821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Function Up – Single App Deployment (Resources)</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11</a:t>
            </a:fld>
            <a:endParaRPr kumimoji="0" sz="1400" b="0" i="0" u="none" strike="noStrike" kern="1200" cap="none" spc="0" normalizeH="0" baseline="0" noProof="0">
              <a:ln>
                <a:noFill/>
              </a:ln>
              <a:solidFill>
                <a:prstClr val="white"/>
              </a:solidFill>
              <a:effectLst/>
              <a:uLnTx/>
              <a:uFillTx/>
              <a:latin typeface="Ubuntu"/>
              <a:ea typeface="+mn-ea"/>
            </a:endParaRPr>
          </a:p>
        </p:txBody>
      </p:sp>
      <p:grpSp>
        <p:nvGrpSpPr>
          <p:cNvPr id="61" name="Group 60">
            <a:extLst>
              <a:ext uri="{FF2B5EF4-FFF2-40B4-BE49-F238E27FC236}">
                <a16:creationId xmlns:a16="http://schemas.microsoft.com/office/drawing/2014/main" id="{DDA96E22-82FB-4A6C-A011-C9A558A214B8}"/>
              </a:ext>
            </a:extLst>
          </p:cNvPr>
          <p:cNvGrpSpPr/>
          <p:nvPr/>
        </p:nvGrpSpPr>
        <p:grpSpPr>
          <a:xfrm>
            <a:off x="1009991" y="1730266"/>
            <a:ext cx="2594328" cy="3679934"/>
            <a:chOff x="1777822" y="1876867"/>
            <a:chExt cx="2594328" cy="3679934"/>
          </a:xfrm>
        </p:grpSpPr>
        <p:pic>
          <p:nvPicPr>
            <p:cNvPr id="18" name="Graphic 17">
              <a:extLst>
                <a:ext uri="{FF2B5EF4-FFF2-40B4-BE49-F238E27FC236}">
                  <a16:creationId xmlns:a16="http://schemas.microsoft.com/office/drawing/2014/main" id="{1BD05F91-33B4-43BF-B5E2-784A20EC0C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857" y="1876867"/>
              <a:ext cx="498782" cy="498782"/>
            </a:xfrm>
            <a:prstGeom prst="rect">
              <a:avLst/>
            </a:prstGeom>
          </p:spPr>
        </p:pic>
        <p:sp>
          <p:nvSpPr>
            <p:cNvPr id="27" name="TextBox 26">
              <a:extLst>
                <a:ext uri="{FF2B5EF4-FFF2-40B4-BE49-F238E27FC236}">
                  <a16:creationId xmlns:a16="http://schemas.microsoft.com/office/drawing/2014/main" id="{9AEA9648-0B34-4D08-9D69-BDDAE0B4284F}"/>
                </a:ext>
              </a:extLst>
            </p:cNvPr>
            <p:cNvSpPr txBox="1"/>
            <p:nvPr/>
          </p:nvSpPr>
          <p:spPr>
            <a:xfrm>
              <a:off x="2325639" y="1956981"/>
              <a:ext cx="1355265" cy="369332"/>
            </a:xfrm>
            <a:prstGeom prst="rect">
              <a:avLst/>
            </a:prstGeom>
            <a:noFill/>
          </p:spPr>
          <p:txBody>
            <a:bodyPr wrap="square" rtlCol="0">
              <a:spAutoFit/>
            </a:bodyPr>
            <a:lstStyle/>
            <a:p>
              <a:r>
                <a:rPr lang="en-GB" dirty="0">
                  <a:solidFill>
                    <a:schemeClr val="tx2"/>
                  </a:solidFill>
                </a:rPr>
                <a:t>DEV-RG</a:t>
              </a:r>
            </a:p>
          </p:txBody>
        </p:sp>
        <p:sp>
          <p:nvSpPr>
            <p:cNvPr id="28" name="Rectangle 27">
              <a:extLst>
                <a:ext uri="{FF2B5EF4-FFF2-40B4-BE49-F238E27FC236}">
                  <a16:creationId xmlns:a16="http://schemas.microsoft.com/office/drawing/2014/main" id="{410AA89C-E94F-47DE-A382-6FD79E445546}"/>
                </a:ext>
              </a:extLst>
            </p:cNvPr>
            <p:cNvSpPr/>
            <p:nvPr/>
          </p:nvSpPr>
          <p:spPr>
            <a:xfrm>
              <a:off x="1777822" y="2379735"/>
              <a:ext cx="2594328" cy="3177066"/>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1" name="TextBox 30">
            <a:extLst>
              <a:ext uri="{FF2B5EF4-FFF2-40B4-BE49-F238E27FC236}">
                <a16:creationId xmlns:a16="http://schemas.microsoft.com/office/drawing/2014/main" id="{EAAE1FAE-DAAF-4FAE-93E5-463C7CBA4885}"/>
              </a:ext>
            </a:extLst>
          </p:cNvPr>
          <p:cNvSpPr txBox="1"/>
          <p:nvPr/>
        </p:nvSpPr>
        <p:spPr>
          <a:xfrm>
            <a:off x="1850915" y="2531097"/>
            <a:ext cx="914637" cy="369332"/>
          </a:xfrm>
          <a:prstGeom prst="rect">
            <a:avLst/>
          </a:prstGeom>
          <a:noFill/>
        </p:spPr>
        <p:txBody>
          <a:bodyPr wrap="square" rtlCol="0">
            <a:spAutoFit/>
          </a:bodyPr>
          <a:lstStyle/>
          <a:p>
            <a:pPr algn="ctr"/>
            <a:r>
              <a:rPr lang="en-GB" dirty="0">
                <a:solidFill>
                  <a:schemeClr val="tx2"/>
                </a:solidFill>
              </a:rPr>
              <a:t>DEV-FA</a:t>
            </a:r>
          </a:p>
        </p:txBody>
      </p:sp>
      <p:pic>
        <p:nvPicPr>
          <p:cNvPr id="52" name="Graphic 51">
            <a:extLst>
              <a:ext uri="{FF2B5EF4-FFF2-40B4-BE49-F238E27FC236}">
                <a16:creationId xmlns:a16="http://schemas.microsoft.com/office/drawing/2014/main" id="{48A37F04-77AD-4886-B9E3-FF1758A764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986" y="2320453"/>
            <a:ext cx="803643" cy="803643"/>
          </a:xfrm>
          <a:prstGeom prst="rect">
            <a:avLst/>
          </a:prstGeom>
        </p:spPr>
      </p:pic>
      <p:pic>
        <p:nvPicPr>
          <p:cNvPr id="3074" name="Picture 2" descr="Azure Storage - Visual Studio Marketplace">
            <a:extLst>
              <a:ext uri="{FF2B5EF4-FFF2-40B4-BE49-F238E27FC236}">
                <a16:creationId xmlns:a16="http://schemas.microsoft.com/office/drawing/2014/main" id="{9871680D-2E82-490E-ABBC-9D423BCB3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5602" y="3042653"/>
            <a:ext cx="754027" cy="75402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73BE094-8EB5-4AE7-A312-DAC14D3CCBF0}"/>
              </a:ext>
            </a:extLst>
          </p:cNvPr>
          <p:cNvSpPr txBox="1"/>
          <p:nvPr/>
        </p:nvSpPr>
        <p:spPr>
          <a:xfrm>
            <a:off x="1850915" y="3219497"/>
            <a:ext cx="914637" cy="369332"/>
          </a:xfrm>
          <a:prstGeom prst="rect">
            <a:avLst/>
          </a:prstGeom>
          <a:noFill/>
        </p:spPr>
        <p:txBody>
          <a:bodyPr wrap="square" rtlCol="0">
            <a:spAutoFit/>
          </a:bodyPr>
          <a:lstStyle/>
          <a:p>
            <a:pPr algn="ctr"/>
            <a:r>
              <a:rPr lang="en-GB" dirty="0">
                <a:solidFill>
                  <a:schemeClr val="tx2"/>
                </a:solidFill>
              </a:rPr>
              <a:t>DEV-SA</a:t>
            </a:r>
          </a:p>
        </p:txBody>
      </p:sp>
      <p:pic>
        <p:nvPicPr>
          <p:cNvPr id="3076" name="Picture 4" descr="Azure App Service Plan Tiers. Features comparison between the… | by NaS IT  | Medium">
            <a:extLst>
              <a:ext uri="{FF2B5EF4-FFF2-40B4-BE49-F238E27FC236}">
                <a16:creationId xmlns:a16="http://schemas.microsoft.com/office/drawing/2014/main" id="{941CA0AC-F322-411B-B029-EF1264BB33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862" r="22537"/>
          <a:stretch/>
        </p:blipFill>
        <p:spPr bwMode="auto">
          <a:xfrm>
            <a:off x="1260708" y="3868896"/>
            <a:ext cx="698921" cy="67306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9FDD86DD-4CDA-4471-81A9-54B8776FC109}"/>
              </a:ext>
            </a:extLst>
          </p:cNvPr>
          <p:cNvSpPr txBox="1"/>
          <p:nvPr/>
        </p:nvSpPr>
        <p:spPr>
          <a:xfrm>
            <a:off x="1850915" y="3966503"/>
            <a:ext cx="1062158" cy="369332"/>
          </a:xfrm>
          <a:prstGeom prst="rect">
            <a:avLst/>
          </a:prstGeom>
          <a:noFill/>
        </p:spPr>
        <p:txBody>
          <a:bodyPr wrap="square" rtlCol="0">
            <a:spAutoFit/>
          </a:bodyPr>
          <a:lstStyle/>
          <a:p>
            <a:pPr algn="ctr"/>
            <a:r>
              <a:rPr lang="en-GB" dirty="0">
                <a:solidFill>
                  <a:schemeClr val="tx2"/>
                </a:solidFill>
              </a:rPr>
              <a:t>DEV-ASP</a:t>
            </a:r>
          </a:p>
        </p:txBody>
      </p:sp>
      <p:pic>
        <p:nvPicPr>
          <p:cNvPr id="3078" name="Picture 6" descr="Setting up Alerts using Application Insights (the new ones) | by Nick  Chapsas | The ASOS Tech Blog | Medium">
            <a:extLst>
              <a:ext uri="{FF2B5EF4-FFF2-40B4-BE49-F238E27FC236}">
                <a16:creationId xmlns:a16="http://schemas.microsoft.com/office/drawing/2014/main" id="{2B401BED-D322-49CE-9FBC-B0EB5A987B9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174" r="23175"/>
          <a:stretch/>
        </p:blipFill>
        <p:spPr bwMode="auto">
          <a:xfrm>
            <a:off x="1342169" y="4711780"/>
            <a:ext cx="505752" cy="49566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8809A79-607A-4C13-B4D9-A5EF5203635E}"/>
              </a:ext>
            </a:extLst>
          </p:cNvPr>
          <p:cNvSpPr txBox="1"/>
          <p:nvPr/>
        </p:nvSpPr>
        <p:spPr>
          <a:xfrm>
            <a:off x="1777154" y="4734965"/>
            <a:ext cx="1062158" cy="369332"/>
          </a:xfrm>
          <a:prstGeom prst="rect">
            <a:avLst/>
          </a:prstGeom>
          <a:noFill/>
        </p:spPr>
        <p:txBody>
          <a:bodyPr wrap="square" rtlCol="0">
            <a:spAutoFit/>
          </a:bodyPr>
          <a:lstStyle/>
          <a:p>
            <a:pPr algn="ctr"/>
            <a:r>
              <a:rPr lang="en-GB" dirty="0">
                <a:solidFill>
                  <a:schemeClr val="tx2"/>
                </a:solidFill>
              </a:rPr>
              <a:t>DEV-AI</a:t>
            </a:r>
          </a:p>
        </p:txBody>
      </p:sp>
      <p:sp>
        <p:nvSpPr>
          <p:cNvPr id="55" name="TextBox 54">
            <a:extLst>
              <a:ext uri="{FF2B5EF4-FFF2-40B4-BE49-F238E27FC236}">
                <a16:creationId xmlns:a16="http://schemas.microsoft.com/office/drawing/2014/main" id="{39942D94-96D3-495C-8834-4F41FC5F8BC4}"/>
              </a:ext>
            </a:extLst>
          </p:cNvPr>
          <p:cNvSpPr txBox="1"/>
          <p:nvPr/>
        </p:nvSpPr>
        <p:spPr>
          <a:xfrm>
            <a:off x="4151784" y="2531097"/>
            <a:ext cx="1656184" cy="369332"/>
          </a:xfrm>
          <a:prstGeom prst="rect">
            <a:avLst/>
          </a:prstGeom>
          <a:noFill/>
        </p:spPr>
        <p:txBody>
          <a:bodyPr wrap="square" rtlCol="0">
            <a:spAutoFit/>
          </a:bodyPr>
          <a:lstStyle/>
          <a:p>
            <a:r>
              <a:rPr lang="en-GB" dirty="0">
                <a:solidFill>
                  <a:schemeClr val="tx2"/>
                </a:solidFill>
              </a:rPr>
              <a:t>Function App</a:t>
            </a:r>
          </a:p>
        </p:txBody>
      </p:sp>
      <p:sp>
        <p:nvSpPr>
          <p:cNvPr id="56" name="TextBox 55">
            <a:extLst>
              <a:ext uri="{FF2B5EF4-FFF2-40B4-BE49-F238E27FC236}">
                <a16:creationId xmlns:a16="http://schemas.microsoft.com/office/drawing/2014/main" id="{CDC6C1E0-752A-4BCE-8C76-98EB30E5F1A5}"/>
              </a:ext>
            </a:extLst>
          </p:cNvPr>
          <p:cNvSpPr txBox="1"/>
          <p:nvPr/>
        </p:nvSpPr>
        <p:spPr>
          <a:xfrm>
            <a:off x="4151784" y="3224313"/>
            <a:ext cx="2376264" cy="369332"/>
          </a:xfrm>
          <a:prstGeom prst="rect">
            <a:avLst/>
          </a:prstGeom>
          <a:noFill/>
        </p:spPr>
        <p:txBody>
          <a:bodyPr wrap="square" rtlCol="0">
            <a:spAutoFit/>
          </a:bodyPr>
          <a:lstStyle/>
          <a:p>
            <a:r>
              <a:rPr lang="en-GB" dirty="0">
                <a:solidFill>
                  <a:schemeClr val="tx2"/>
                </a:solidFill>
              </a:rPr>
              <a:t>Storage Account</a:t>
            </a:r>
          </a:p>
        </p:txBody>
      </p:sp>
      <p:sp>
        <p:nvSpPr>
          <p:cNvPr id="57" name="TextBox 56">
            <a:extLst>
              <a:ext uri="{FF2B5EF4-FFF2-40B4-BE49-F238E27FC236}">
                <a16:creationId xmlns:a16="http://schemas.microsoft.com/office/drawing/2014/main" id="{DB653BAB-8AB0-4E4E-A978-992EE8B7A12D}"/>
              </a:ext>
            </a:extLst>
          </p:cNvPr>
          <p:cNvSpPr txBox="1"/>
          <p:nvPr/>
        </p:nvSpPr>
        <p:spPr>
          <a:xfrm>
            <a:off x="4151784" y="3963858"/>
            <a:ext cx="3456384" cy="369332"/>
          </a:xfrm>
          <a:prstGeom prst="rect">
            <a:avLst/>
          </a:prstGeom>
          <a:noFill/>
        </p:spPr>
        <p:txBody>
          <a:bodyPr wrap="square" rtlCol="0">
            <a:spAutoFit/>
          </a:bodyPr>
          <a:lstStyle/>
          <a:p>
            <a:r>
              <a:rPr lang="en-GB" dirty="0">
                <a:solidFill>
                  <a:schemeClr val="tx2"/>
                </a:solidFill>
              </a:rPr>
              <a:t>Payment Plan (consumption)</a:t>
            </a:r>
          </a:p>
        </p:txBody>
      </p:sp>
      <p:sp>
        <p:nvSpPr>
          <p:cNvPr id="58" name="TextBox 57">
            <a:extLst>
              <a:ext uri="{FF2B5EF4-FFF2-40B4-BE49-F238E27FC236}">
                <a16:creationId xmlns:a16="http://schemas.microsoft.com/office/drawing/2014/main" id="{AABCE200-8DA6-4EA3-A4BE-4115983CC12B}"/>
              </a:ext>
            </a:extLst>
          </p:cNvPr>
          <p:cNvSpPr txBox="1"/>
          <p:nvPr/>
        </p:nvSpPr>
        <p:spPr>
          <a:xfrm>
            <a:off x="4151784" y="4734965"/>
            <a:ext cx="3456384" cy="369332"/>
          </a:xfrm>
          <a:prstGeom prst="rect">
            <a:avLst/>
          </a:prstGeom>
          <a:noFill/>
        </p:spPr>
        <p:txBody>
          <a:bodyPr wrap="square" rtlCol="0">
            <a:spAutoFit/>
          </a:bodyPr>
          <a:lstStyle/>
          <a:p>
            <a:r>
              <a:rPr lang="en-GB" dirty="0">
                <a:solidFill>
                  <a:schemeClr val="tx2"/>
                </a:solidFill>
              </a:rPr>
              <a:t>App Insight</a:t>
            </a:r>
          </a:p>
        </p:txBody>
      </p:sp>
      <p:cxnSp>
        <p:nvCxnSpPr>
          <p:cNvPr id="8" name="Straight Arrow Connector 7">
            <a:extLst>
              <a:ext uri="{FF2B5EF4-FFF2-40B4-BE49-F238E27FC236}">
                <a16:creationId xmlns:a16="http://schemas.microsoft.com/office/drawing/2014/main" id="{C99A01CC-D68F-48D0-8054-B192722FF636}"/>
              </a:ext>
            </a:extLst>
          </p:cNvPr>
          <p:cNvCxnSpPr>
            <a:stCxn id="55" idx="1"/>
            <a:endCxn id="31" idx="3"/>
          </p:cNvCxnSpPr>
          <p:nvPr/>
        </p:nvCxnSpPr>
        <p:spPr>
          <a:xfrm flipH="1">
            <a:off x="2765552" y="2715763"/>
            <a:ext cx="13862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A8EDB8-F250-49D4-B293-EDAC49EE4237}"/>
              </a:ext>
            </a:extLst>
          </p:cNvPr>
          <p:cNvCxnSpPr>
            <a:cxnSpLocks/>
            <a:stCxn id="56" idx="1"/>
            <a:endCxn id="39" idx="3"/>
          </p:cNvCxnSpPr>
          <p:nvPr/>
        </p:nvCxnSpPr>
        <p:spPr>
          <a:xfrm flipH="1" flipV="1">
            <a:off x="2765552" y="3404163"/>
            <a:ext cx="1386232" cy="4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CAFC868-3C2F-40CA-8E8F-321FC416EF30}"/>
              </a:ext>
            </a:extLst>
          </p:cNvPr>
          <p:cNvCxnSpPr>
            <a:cxnSpLocks/>
            <a:stCxn id="57" idx="1"/>
            <a:endCxn id="44" idx="3"/>
          </p:cNvCxnSpPr>
          <p:nvPr/>
        </p:nvCxnSpPr>
        <p:spPr>
          <a:xfrm flipH="1">
            <a:off x="2913073" y="4148524"/>
            <a:ext cx="1238711" cy="2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9BD2B07-A4FD-4839-9CE2-69A6C87E2297}"/>
              </a:ext>
            </a:extLst>
          </p:cNvPr>
          <p:cNvCxnSpPr>
            <a:cxnSpLocks/>
            <a:stCxn id="58" idx="1"/>
            <a:endCxn id="54" idx="3"/>
          </p:cNvCxnSpPr>
          <p:nvPr/>
        </p:nvCxnSpPr>
        <p:spPr>
          <a:xfrm flipH="1">
            <a:off x="2839312" y="4919631"/>
            <a:ext cx="13124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1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How is it different from other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rc</a:t>
            </a:r>
            <a:r>
              <a:rPr kumimoji="0" lang="en-GB" sz="4000" b="0" i="0" u="none" strike="noStrike" kern="1200" cap="none" spc="0" normalizeH="0" baseline="0" noProof="0" dirty="0">
                <a:ln>
                  <a:noFill/>
                </a:ln>
                <a:solidFill>
                  <a:srgbClr val="92D050"/>
                </a:solidFill>
                <a:effectLst/>
                <a:uLnTx/>
                <a:uFillTx/>
                <a:latin typeface="Ubuntu"/>
                <a:ea typeface="+mn-ea"/>
                <a:cs typeface="Ubuntu"/>
              </a:rPr>
              <a:t>.</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12</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4466" y="4575147"/>
            <a:ext cx="622362" cy="622362"/>
          </a:xfrm>
          <a:prstGeom prst="rect">
            <a:avLst/>
          </a:prstGeom>
        </p:spPr>
      </p:pic>
      <p:grpSp>
        <p:nvGrpSpPr>
          <p:cNvPr id="61" name="Group 60">
            <a:extLst>
              <a:ext uri="{FF2B5EF4-FFF2-40B4-BE49-F238E27FC236}">
                <a16:creationId xmlns:a16="http://schemas.microsoft.com/office/drawing/2014/main" id="{DDA96E22-82FB-4A6C-A011-C9A558A214B8}"/>
              </a:ext>
            </a:extLst>
          </p:cNvPr>
          <p:cNvGrpSpPr/>
          <p:nvPr/>
        </p:nvGrpSpPr>
        <p:grpSpPr>
          <a:xfrm>
            <a:off x="5243934" y="1576894"/>
            <a:ext cx="1903083" cy="2378737"/>
            <a:chOff x="1777821" y="1876867"/>
            <a:chExt cx="1903083" cy="2378737"/>
          </a:xfrm>
        </p:grpSpPr>
        <p:pic>
          <p:nvPicPr>
            <p:cNvPr id="18" name="Graphic 17">
              <a:extLst>
                <a:ext uri="{FF2B5EF4-FFF2-40B4-BE49-F238E27FC236}">
                  <a16:creationId xmlns:a16="http://schemas.microsoft.com/office/drawing/2014/main" id="{1BD05F91-33B4-43BF-B5E2-784A20EC0C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26857" y="1876867"/>
              <a:ext cx="498782" cy="498782"/>
            </a:xfrm>
            <a:prstGeom prst="rect">
              <a:avLst/>
            </a:prstGeom>
          </p:spPr>
        </p:pic>
        <p:sp>
          <p:nvSpPr>
            <p:cNvPr id="27" name="TextBox 26">
              <a:extLst>
                <a:ext uri="{FF2B5EF4-FFF2-40B4-BE49-F238E27FC236}">
                  <a16:creationId xmlns:a16="http://schemas.microsoft.com/office/drawing/2014/main" id="{9AEA9648-0B34-4D08-9D69-BDDAE0B4284F}"/>
                </a:ext>
              </a:extLst>
            </p:cNvPr>
            <p:cNvSpPr txBox="1"/>
            <p:nvPr/>
          </p:nvSpPr>
          <p:spPr>
            <a:xfrm>
              <a:off x="2325639" y="1956981"/>
              <a:ext cx="1355265" cy="369332"/>
            </a:xfrm>
            <a:prstGeom prst="rect">
              <a:avLst/>
            </a:prstGeom>
            <a:noFill/>
          </p:spPr>
          <p:txBody>
            <a:bodyPr wrap="square" rtlCol="0">
              <a:spAutoFit/>
            </a:bodyPr>
            <a:lstStyle/>
            <a:p>
              <a:r>
                <a:rPr lang="en-GB" dirty="0">
                  <a:solidFill>
                    <a:schemeClr val="tx2"/>
                  </a:solidFill>
                </a:rPr>
                <a:t>DEV-RG</a:t>
              </a:r>
            </a:p>
          </p:txBody>
        </p:sp>
        <p:sp>
          <p:nvSpPr>
            <p:cNvPr id="28" name="Rectangle 27">
              <a:extLst>
                <a:ext uri="{FF2B5EF4-FFF2-40B4-BE49-F238E27FC236}">
                  <a16:creationId xmlns:a16="http://schemas.microsoft.com/office/drawing/2014/main" id="{410AA89C-E94F-47DE-A382-6FD79E445546}"/>
                </a:ext>
              </a:extLst>
            </p:cNvPr>
            <p:cNvSpPr/>
            <p:nvPr/>
          </p:nvSpPr>
          <p:spPr>
            <a:xfrm>
              <a:off x="1777821" y="2379735"/>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TextBox 30">
            <a:extLst>
              <a:ext uri="{FF2B5EF4-FFF2-40B4-BE49-F238E27FC236}">
                <a16:creationId xmlns:a16="http://schemas.microsoft.com/office/drawing/2014/main" id="{EAAE1FAE-DAAF-4FAE-93E5-463C7CBA4885}"/>
              </a:ext>
            </a:extLst>
          </p:cNvPr>
          <p:cNvSpPr txBox="1"/>
          <p:nvPr/>
        </p:nvSpPr>
        <p:spPr>
          <a:xfrm>
            <a:off x="5239956" y="3260874"/>
            <a:ext cx="1944216" cy="369332"/>
          </a:xfrm>
          <a:prstGeom prst="rect">
            <a:avLst/>
          </a:prstGeom>
          <a:noFill/>
        </p:spPr>
        <p:txBody>
          <a:bodyPr wrap="square" rtlCol="0">
            <a:spAutoFit/>
          </a:bodyPr>
          <a:lstStyle/>
          <a:p>
            <a:pPr algn="ctr"/>
            <a:r>
              <a:rPr lang="en-GB" dirty="0">
                <a:solidFill>
                  <a:schemeClr val="tx2"/>
                </a:solidFill>
              </a:rPr>
              <a:t>DEV-FA</a:t>
            </a:r>
          </a:p>
        </p:txBody>
      </p:sp>
      <p:grpSp>
        <p:nvGrpSpPr>
          <p:cNvPr id="62" name="Group 61">
            <a:extLst>
              <a:ext uri="{FF2B5EF4-FFF2-40B4-BE49-F238E27FC236}">
                <a16:creationId xmlns:a16="http://schemas.microsoft.com/office/drawing/2014/main" id="{C46DB9F2-CBCF-445A-B863-C40FD6985678}"/>
              </a:ext>
            </a:extLst>
          </p:cNvPr>
          <p:cNvGrpSpPr/>
          <p:nvPr/>
        </p:nvGrpSpPr>
        <p:grpSpPr>
          <a:xfrm>
            <a:off x="7303825" y="1576895"/>
            <a:ext cx="1903083" cy="2378737"/>
            <a:chOff x="5209741" y="1876608"/>
            <a:chExt cx="1903083" cy="2378737"/>
          </a:xfrm>
        </p:grpSpPr>
        <p:pic>
          <p:nvPicPr>
            <p:cNvPr id="34" name="Graphic 33">
              <a:extLst>
                <a:ext uri="{FF2B5EF4-FFF2-40B4-BE49-F238E27FC236}">
                  <a16:creationId xmlns:a16="http://schemas.microsoft.com/office/drawing/2014/main" id="{0F48B79E-4B59-4116-AE34-5CB801601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8777" y="1876608"/>
              <a:ext cx="498782" cy="498782"/>
            </a:xfrm>
            <a:prstGeom prst="rect">
              <a:avLst/>
            </a:prstGeom>
          </p:spPr>
        </p:pic>
        <p:sp>
          <p:nvSpPr>
            <p:cNvPr id="35" name="TextBox 34">
              <a:extLst>
                <a:ext uri="{FF2B5EF4-FFF2-40B4-BE49-F238E27FC236}">
                  <a16:creationId xmlns:a16="http://schemas.microsoft.com/office/drawing/2014/main" id="{DCD77F1D-5913-45DF-9D44-E36E1EAAA634}"/>
                </a:ext>
              </a:extLst>
            </p:cNvPr>
            <p:cNvSpPr txBox="1"/>
            <p:nvPr/>
          </p:nvSpPr>
          <p:spPr>
            <a:xfrm>
              <a:off x="5757559" y="1956722"/>
              <a:ext cx="1355265" cy="369332"/>
            </a:xfrm>
            <a:prstGeom prst="rect">
              <a:avLst/>
            </a:prstGeom>
            <a:noFill/>
          </p:spPr>
          <p:txBody>
            <a:bodyPr wrap="square" rtlCol="0">
              <a:spAutoFit/>
            </a:bodyPr>
            <a:lstStyle/>
            <a:p>
              <a:r>
                <a:rPr lang="en-GB" dirty="0">
                  <a:solidFill>
                    <a:schemeClr val="tx2"/>
                  </a:solidFill>
                </a:rPr>
                <a:t>TEST-RG</a:t>
              </a:r>
            </a:p>
          </p:txBody>
        </p:sp>
        <p:sp>
          <p:nvSpPr>
            <p:cNvPr id="36" name="Rectangle 35">
              <a:extLst>
                <a:ext uri="{FF2B5EF4-FFF2-40B4-BE49-F238E27FC236}">
                  <a16:creationId xmlns:a16="http://schemas.microsoft.com/office/drawing/2014/main" id="{CDB59E74-19E9-40E4-BA34-970A4D43F4C3}"/>
                </a:ext>
              </a:extLst>
            </p:cNvPr>
            <p:cNvSpPr/>
            <p:nvPr/>
          </p:nvSpPr>
          <p:spPr>
            <a:xfrm>
              <a:off x="5209741" y="2379476"/>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TextBox 36">
            <a:extLst>
              <a:ext uri="{FF2B5EF4-FFF2-40B4-BE49-F238E27FC236}">
                <a16:creationId xmlns:a16="http://schemas.microsoft.com/office/drawing/2014/main" id="{14FD2533-91F5-4D4C-95CE-98880206519B}"/>
              </a:ext>
            </a:extLst>
          </p:cNvPr>
          <p:cNvSpPr txBox="1"/>
          <p:nvPr/>
        </p:nvSpPr>
        <p:spPr>
          <a:xfrm>
            <a:off x="7308695" y="3250929"/>
            <a:ext cx="1944216" cy="369332"/>
          </a:xfrm>
          <a:prstGeom prst="rect">
            <a:avLst/>
          </a:prstGeom>
          <a:noFill/>
        </p:spPr>
        <p:txBody>
          <a:bodyPr wrap="square" rtlCol="0">
            <a:spAutoFit/>
          </a:bodyPr>
          <a:lstStyle/>
          <a:p>
            <a:pPr algn="ctr"/>
            <a:r>
              <a:rPr lang="en-GB" dirty="0">
                <a:solidFill>
                  <a:schemeClr val="tx2"/>
                </a:solidFill>
              </a:rPr>
              <a:t>TEST-FA</a:t>
            </a:r>
          </a:p>
        </p:txBody>
      </p:sp>
      <p:grpSp>
        <p:nvGrpSpPr>
          <p:cNvPr id="63" name="Group 62">
            <a:extLst>
              <a:ext uri="{FF2B5EF4-FFF2-40B4-BE49-F238E27FC236}">
                <a16:creationId xmlns:a16="http://schemas.microsoft.com/office/drawing/2014/main" id="{ADF26A7B-5B7B-4ADF-9342-30DDD03D3930}"/>
              </a:ext>
            </a:extLst>
          </p:cNvPr>
          <p:cNvGrpSpPr/>
          <p:nvPr/>
        </p:nvGrpSpPr>
        <p:grpSpPr>
          <a:xfrm>
            <a:off x="9386452" y="1582385"/>
            <a:ext cx="1903083" cy="2378737"/>
            <a:chOff x="8641660" y="1834552"/>
            <a:chExt cx="1903083" cy="2378737"/>
          </a:xfrm>
        </p:grpSpPr>
        <p:pic>
          <p:nvPicPr>
            <p:cNvPr id="40" name="Graphic 39">
              <a:extLst>
                <a:ext uri="{FF2B5EF4-FFF2-40B4-BE49-F238E27FC236}">
                  <a16:creationId xmlns:a16="http://schemas.microsoft.com/office/drawing/2014/main" id="{65C57F03-8ACA-4673-8E6C-9B7C112619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0696" y="1834552"/>
              <a:ext cx="498782" cy="498782"/>
            </a:xfrm>
            <a:prstGeom prst="rect">
              <a:avLst/>
            </a:prstGeom>
          </p:spPr>
        </p:pic>
        <p:sp>
          <p:nvSpPr>
            <p:cNvPr id="41" name="TextBox 40">
              <a:extLst>
                <a:ext uri="{FF2B5EF4-FFF2-40B4-BE49-F238E27FC236}">
                  <a16:creationId xmlns:a16="http://schemas.microsoft.com/office/drawing/2014/main" id="{9BF2AA5E-2254-455D-A500-1996E12C44E6}"/>
                </a:ext>
              </a:extLst>
            </p:cNvPr>
            <p:cNvSpPr txBox="1"/>
            <p:nvPr/>
          </p:nvSpPr>
          <p:spPr>
            <a:xfrm>
              <a:off x="9189478" y="1914666"/>
              <a:ext cx="1355265" cy="369332"/>
            </a:xfrm>
            <a:prstGeom prst="rect">
              <a:avLst/>
            </a:prstGeom>
            <a:noFill/>
          </p:spPr>
          <p:txBody>
            <a:bodyPr wrap="square" rtlCol="0">
              <a:spAutoFit/>
            </a:bodyPr>
            <a:lstStyle/>
            <a:p>
              <a:r>
                <a:rPr lang="en-GB" dirty="0">
                  <a:solidFill>
                    <a:schemeClr val="tx2"/>
                  </a:solidFill>
                </a:rPr>
                <a:t>PROD-RG</a:t>
              </a:r>
            </a:p>
          </p:txBody>
        </p:sp>
        <p:sp>
          <p:nvSpPr>
            <p:cNvPr id="42" name="Rectangle 41">
              <a:extLst>
                <a:ext uri="{FF2B5EF4-FFF2-40B4-BE49-F238E27FC236}">
                  <a16:creationId xmlns:a16="http://schemas.microsoft.com/office/drawing/2014/main" id="{5B8804DA-1813-4449-AC20-F948282C4E06}"/>
                </a:ext>
              </a:extLst>
            </p:cNvPr>
            <p:cNvSpPr/>
            <p:nvPr/>
          </p:nvSpPr>
          <p:spPr>
            <a:xfrm>
              <a:off x="8641660" y="2337420"/>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TextBox 42">
            <a:extLst>
              <a:ext uri="{FF2B5EF4-FFF2-40B4-BE49-F238E27FC236}">
                <a16:creationId xmlns:a16="http://schemas.microsoft.com/office/drawing/2014/main" id="{DEE33F52-2AA9-4B38-972F-A854EDA07579}"/>
              </a:ext>
            </a:extLst>
          </p:cNvPr>
          <p:cNvSpPr txBox="1"/>
          <p:nvPr/>
        </p:nvSpPr>
        <p:spPr>
          <a:xfrm>
            <a:off x="9389419" y="3246639"/>
            <a:ext cx="1944216" cy="369332"/>
          </a:xfrm>
          <a:prstGeom prst="rect">
            <a:avLst/>
          </a:prstGeom>
          <a:noFill/>
        </p:spPr>
        <p:txBody>
          <a:bodyPr wrap="square" rtlCol="0">
            <a:spAutoFit/>
          </a:bodyPr>
          <a:lstStyle/>
          <a:p>
            <a:pPr algn="ctr"/>
            <a:r>
              <a:rPr lang="en-GB" dirty="0">
                <a:solidFill>
                  <a:schemeClr val="tx2"/>
                </a:solidFill>
              </a:rPr>
              <a:t>PROD-FA</a:t>
            </a:r>
          </a:p>
        </p:txBody>
      </p: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13425" y="2622922"/>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D498734F-B534-47B8-8A92-A2679D3181FF}"/>
              </a:ext>
            </a:extLst>
          </p:cNvPr>
          <p:cNvCxnSpPr>
            <a:cxnSpLocks/>
            <a:stCxn id="23" idx="3"/>
            <a:endCxn id="36" idx="2"/>
          </p:cNvCxnSpPr>
          <p:nvPr/>
        </p:nvCxnSpPr>
        <p:spPr>
          <a:xfrm flipV="1">
            <a:off x="4116828" y="3955632"/>
            <a:ext cx="4138539" cy="93069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0AE6A12-93BA-4531-9549-EDAC0D4105D4}"/>
              </a:ext>
            </a:extLst>
          </p:cNvPr>
          <p:cNvCxnSpPr>
            <a:cxnSpLocks/>
            <a:stCxn id="23" idx="3"/>
            <a:endCxn id="42" idx="2"/>
          </p:cNvCxnSpPr>
          <p:nvPr/>
        </p:nvCxnSpPr>
        <p:spPr>
          <a:xfrm flipV="1">
            <a:off x="4116828" y="3961122"/>
            <a:ext cx="6221166" cy="92520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C89B958A-BF35-4101-BCAE-2BDDF6C2DB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7731" y="5521289"/>
            <a:ext cx="405139" cy="405139"/>
          </a:xfrm>
          <a:prstGeom prst="rect">
            <a:avLst/>
          </a:prstGeom>
        </p:spPr>
      </p:pic>
      <p:pic>
        <p:nvPicPr>
          <p:cNvPr id="47" name="Graphic 46">
            <a:extLst>
              <a:ext uri="{FF2B5EF4-FFF2-40B4-BE49-F238E27FC236}">
                <a16:creationId xmlns:a16="http://schemas.microsoft.com/office/drawing/2014/main" id="{A1DF35AB-5C64-4F81-A896-5E8BB02C6B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79107" y="4264391"/>
            <a:ext cx="405139" cy="405139"/>
          </a:xfrm>
          <a:prstGeom prst="rect">
            <a:avLst/>
          </a:prstGeom>
        </p:spPr>
      </p:pic>
      <p:sp>
        <p:nvSpPr>
          <p:cNvPr id="50" name="object 77">
            <a:extLst>
              <a:ext uri="{FF2B5EF4-FFF2-40B4-BE49-F238E27FC236}">
                <a16:creationId xmlns:a16="http://schemas.microsoft.com/office/drawing/2014/main" id="{17F57300-0885-416F-89A8-EBC208F486C9}"/>
              </a:ext>
            </a:extLst>
          </p:cNvPr>
          <p:cNvSpPr txBox="1"/>
          <p:nvPr/>
        </p:nvSpPr>
        <p:spPr>
          <a:xfrm>
            <a:off x="10789499" y="4322048"/>
            <a:ext cx="90739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chemeClr val="accent2"/>
                </a:solidFill>
                <a:effectLst/>
                <a:uLnTx/>
                <a:uFillTx/>
                <a:latin typeface="Ubuntu"/>
                <a:ea typeface="+mn-ea"/>
                <a:cs typeface="Ubuntu"/>
              </a:rPr>
              <a:t>Artefact</a:t>
            </a:r>
          </a:p>
        </p:txBody>
      </p:sp>
      <p:pic>
        <p:nvPicPr>
          <p:cNvPr id="51" name="Graphic 50">
            <a:extLst>
              <a:ext uri="{FF2B5EF4-FFF2-40B4-BE49-F238E27FC236}">
                <a16:creationId xmlns:a16="http://schemas.microsoft.com/office/drawing/2014/main" id="{C112B819-F694-49AA-B298-6BAA4AB724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3546" y="2494372"/>
            <a:ext cx="803643" cy="803643"/>
          </a:xfrm>
          <a:prstGeom prst="rect">
            <a:avLst/>
          </a:prstGeom>
        </p:spPr>
      </p:pic>
      <p:pic>
        <p:nvPicPr>
          <p:cNvPr id="52" name="Graphic 51">
            <a:extLst>
              <a:ext uri="{FF2B5EF4-FFF2-40B4-BE49-F238E27FC236}">
                <a16:creationId xmlns:a16="http://schemas.microsoft.com/office/drawing/2014/main" id="{48A37F04-77AD-4886-B9E3-FF1758A764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10241" y="2504058"/>
            <a:ext cx="803643" cy="803643"/>
          </a:xfrm>
          <a:prstGeom prst="rect">
            <a:avLst/>
          </a:prstGeom>
        </p:spPr>
      </p:pic>
      <p:pic>
        <p:nvPicPr>
          <p:cNvPr id="53" name="Graphic 52">
            <a:extLst>
              <a:ext uri="{FF2B5EF4-FFF2-40B4-BE49-F238E27FC236}">
                <a16:creationId xmlns:a16="http://schemas.microsoft.com/office/drawing/2014/main" id="{C76E428E-DC9D-4031-9E08-D7E3F05740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34270" y="2532138"/>
            <a:ext cx="803643" cy="803643"/>
          </a:xfrm>
          <a:prstGeom prst="rect">
            <a:avLst/>
          </a:prstGeom>
        </p:spPr>
      </p:pic>
      <p:cxnSp>
        <p:nvCxnSpPr>
          <p:cNvPr id="54" name="Connector: Elbow 53">
            <a:extLst>
              <a:ext uri="{FF2B5EF4-FFF2-40B4-BE49-F238E27FC236}">
                <a16:creationId xmlns:a16="http://schemas.microsoft.com/office/drawing/2014/main" id="{8E217DAD-EACF-4080-B1A2-8FBFD745C36D}"/>
              </a:ext>
            </a:extLst>
          </p:cNvPr>
          <p:cNvCxnSpPr>
            <a:cxnSpLocks/>
            <a:stCxn id="23" idx="3"/>
            <a:endCxn id="28" idx="2"/>
          </p:cNvCxnSpPr>
          <p:nvPr/>
        </p:nvCxnSpPr>
        <p:spPr>
          <a:xfrm flipV="1">
            <a:off x="4116828" y="3955631"/>
            <a:ext cx="2078648" cy="93069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78DE71C2-1AA7-4495-9E0D-A9D68F54A9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51704" y="5456674"/>
            <a:ext cx="507089" cy="524330"/>
          </a:xfrm>
          <a:prstGeom prst="rect">
            <a:avLst/>
          </a:prstGeom>
        </p:spPr>
      </p:pic>
      <p:sp>
        <p:nvSpPr>
          <p:cNvPr id="60" name="object 77">
            <a:extLst>
              <a:ext uri="{FF2B5EF4-FFF2-40B4-BE49-F238E27FC236}">
                <a16:creationId xmlns:a16="http://schemas.microsoft.com/office/drawing/2014/main" id="{98769A5E-3F8C-4D4E-82C8-B7194D8C6A69}"/>
              </a:ext>
            </a:extLst>
          </p:cNvPr>
          <p:cNvSpPr txBox="1"/>
          <p:nvPr/>
        </p:nvSpPr>
        <p:spPr>
          <a:xfrm>
            <a:off x="6353315" y="5561222"/>
            <a:ext cx="90739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chemeClr val="accent2"/>
                </a:solidFill>
                <a:effectLst/>
                <a:uLnTx/>
                <a:uFillTx/>
                <a:latin typeface="Ubuntu"/>
                <a:ea typeface="+mn-ea"/>
                <a:cs typeface="Ubuntu"/>
              </a:rPr>
              <a:t>Artefact</a:t>
            </a:r>
          </a:p>
        </p:txBody>
      </p:sp>
      <p:cxnSp>
        <p:nvCxnSpPr>
          <p:cNvPr id="64" name="Straight Arrow Connector 63">
            <a:extLst>
              <a:ext uri="{FF2B5EF4-FFF2-40B4-BE49-F238E27FC236}">
                <a16:creationId xmlns:a16="http://schemas.microsoft.com/office/drawing/2014/main" id="{14012C1F-F538-4C69-892D-8310B52F3982}"/>
              </a:ext>
            </a:extLst>
          </p:cNvPr>
          <p:cNvCxnSpPr>
            <a:cxnSpLocks/>
            <a:stCxn id="56" idx="3"/>
            <a:endCxn id="45" idx="1"/>
          </p:cNvCxnSpPr>
          <p:nvPr/>
        </p:nvCxnSpPr>
        <p:spPr>
          <a:xfrm>
            <a:off x="5058793" y="5718839"/>
            <a:ext cx="848938" cy="5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7B2EB21-0AD5-400F-960A-69311F62780C}"/>
              </a:ext>
            </a:extLst>
          </p:cNvPr>
          <p:cNvCxnSpPr>
            <a:cxnSpLocks/>
            <a:stCxn id="46" idx="2"/>
            <a:endCxn id="23" idx="1"/>
          </p:cNvCxnSpPr>
          <p:nvPr/>
        </p:nvCxnSpPr>
        <p:spPr>
          <a:xfrm rot="16200000" flipH="1">
            <a:off x="1987804" y="3379666"/>
            <a:ext cx="1794714" cy="121861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D1AB1992-1DB6-47C4-A466-329A47E09C80}"/>
              </a:ext>
            </a:extLst>
          </p:cNvPr>
          <p:cNvSpPr/>
          <p:nvPr/>
        </p:nvSpPr>
        <p:spPr>
          <a:xfrm>
            <a:off x="2279576" y="5240255"/>
            <a:ext cx="5040560" cy="102131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Graphic 82">
            <a:extLst>
              <a:ext uri="{FF2B5EF4-FFF2-40B4-BE49-F238E27FC236}">
                <a16:creationId xmlns:a16="http://schemas.microsoft.com/office/drawing/2014/main" id="{34A2B0FE-18D1-4D72-864C-66A03C10B7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1284" y="4264391"/>
            <a:ext cx="405139" cy="405139"/>
          </a:xfrm>
          <a:prstGeom prst="rect">
            <a:avLst/>
          </a:prstGeom>
        </p:spPr>
      </p:pic>
      <p:sp>
        <p:nvSpPr>
          <p:cNvPr id="84" name="object 77">
            <a:extLst>
              <a:ext uri="{FF2B5EF4-FFF2-40B4-BE49-F238E27FC236}">
                <a16:creationId xmlns:a16="http://schemas.microsoft.com/office/drawing/2014/main" id="{32CA8679-DFB3-4F60-ABD6-C250D13994D3}"/>
              </a:ext>
            </a:extLst>
          </p:cNvPr>
          <p:cNvSpPr txBox="1"/>
          <p:nvPr/>
        </p:nvSpPr>
        <p:spPr>
          <a:xfrm>
            <a:off x="8711676" y="4322048"/>
            <a:ext cx="90739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chemeClr val="accent2"/>
                </a:solidFill>
                <a:effectLst/>
                <a:uLnTx/>
                <a:uFillTx/>
                <a:latin typeface="Ubuntu"/>
                <a:ea typeface="+mn-ea"/>
                <a:cs typeface="Ubuntu"/>
              </a:rPr>
              <a:t>Artefact</a:t>
            </a:r>
          </a:p>
        </p:txBody>
      </p:sp>
      <p:pic>
        <p:nvPicPr>
          <p:cNvPr id="85" name="Graphic 84">
            <a:extLst>
              <a:ext uri="{FF2B5EF4-FFF2-40B4-BE49-F238E27FC236}">
                <a16:creationId xmlns:a16="http://schemas.microsoft.com/office/drawing/2014/main" id="{B002D77C-CDCC-4E77-939D-F8CB924FA7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1904" y="4264391"/>
            <a:ext cx="405139" cy="405139"/>
          </a:xfrm>
          <a:prstGeom prst="rect">
            <a:avLst/>
          </a:prstGeom>
        </p:spPr>
      </p:pic>
      <p:sp>
        <p:nvSpPr>
          <p:cNvPr id="86" name="object 77">
            <a:extLst>
              <a:ext uri="{FF2B5EF4-FFF2-40B4-BE49-F238E27FC236}">
                <a16:creationId xmlns:a16="http://schemas.microsoft.com/office/drawing/2014/main" id="{AC6F8E07-4EA8-4821-80F6-CCCDEC8D98C3}"/>
              </a:ext>
            </a:extLst>
          </p:cNvPr>
          <p:cNvSpPr txBox="1"/>
          <p:nvPr/>
        </p:nvSpPr>
        <p:spPr>
          <a:xfrm>
            <a:off x="6632296" y="4322048"/>
            <a:ext cx="90739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chemeClr val="accent2"/>
                </a:solidFill>
                <a:effectLst/>
                <a:uLnTx/>
                <a:uFillTx/>
                <a:latin typeface="Ubuntu"/>
                <a:ea typeface="+mn-ea"/>
                <a:cs typeface="Ubuntu"/>
              </a:rPr>
              <a:t>Artefact</a:t>
            </a:r>
          </a:p>
        </p:txBody>
      </p:sp>
      <p:pic>
        <p:nvPicPr>
          <p:cNvPr id="88" name="Picture 2" descr="Git | Jenkins plugin">
            <a:extLst>
              <a:ext uri="{FF2B5EF4-FFF2-40B4-BE49-F238E27FC236}">
                <a16:creationId xmlns:a16="http://schemas.microsoft.com/office/drawing/2014/main" id="{5DFEABEB-0F26-4A39-9029-D8E8FCD8C4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3128" y="5484493"/>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Arrow Connector 88">
            <a:extLst>
              <a:ext uri="{FF2B5EF4-FFF2-40B4-BE49-F238E27FC236}">
                <a16:creationId xmlns:a16="http://schemas.microsoft.com/office/drawing/2014/main" id="{44139837-8B6E-4525-8780-D7CB193D4FB6}"/>
              </a:ext>
            </a:extLst>
          </p:cNvPr>
          <p:cNvCxnSpPr>
            <a:cxnSpLocks/>
            <a:stCxn id="88" idx="3"/>
            <a:endCxn id="56" idx="1"/>
          </p:cNvCxnSpPr>
          <p:nvPr/>
        </p:nvCxnSpPr>
        <p:spPr>
          <a:xfrm>
            <a:off x="3537989" y="5718839"/>
            <a:ext cx="101371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39AD973-2CEE-481F-A7AD-9B07A687D954}"/>
              </a:ext>
            </a:extLst>
          </p:cNvPr>
          <p:cNvSpPr txBox="1"/>
          <p:nvPr/>
        </p:nvSpPr>
        <p:spPr>
          <a:xfrm>
            <a:off x="2175485" y="4929073"/>
            <a:ext cx="1082772" cy="369332"/>
          </a:xfrm>
          <a:prstGeom prst="rect">
            <a:avLst/>
          </a:prstGeom>
          <a:noFill/>
        </p:spPr>
        <p:txBody>
          <a:bodyPr wrap="square" rtlCol="0">
            <a:spAutoFit/>
          </a:bodyPr>
          <a:lstStyle/>
          <a:p>
            <a:r>
              <a:rPr lang="en-GB" dirty="0">
                <a:solidFill>
                  <a:schemeClr val="tx2"/>
                </a:solidFill>
              </a:rPr>
              <a:t>BUILD</a:t>
            </a:r>
          </a:p>
        </p:txBody>
      </p:sp>
      <p:pic>
        <p:nvPicPr>
          <p:cNvPr id="4098" name="Picture 2" descr="Free Icon | Dll file format variant">
            <a:extLst>
              <a:ext uri="{FF2B5EF4-FFF2-40B4-BE49-F238E27FC236}">
                <a16:creationId xmlns:a16="http://schemas.microsoft.com/office/drawing/2014/main" id="{568C4D45-DA00-41C1-B548-9C3FD3B4E7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66383" y="5295119"/>
            <a:ext cx="405139" cy="4051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 Format Icons - Download Free Vector Icons | Noun Project">
            <a:extLst>
              <a:ext uri="{FF2B5EF4-FFF2-40B4-BE49-F238E27FC236}">
                <a16:creationId xmlns:a16="http://schemas.microsoft.com/office/drawing/2014/main" id="{3606A86A-6208-430C-8C66-284134B1EB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6522" y="2372002"/>
            <a:ext cx="959524" cy="959524"/>
          </a:xfrm>
          <a:prstGeom prst="rect">
            <a:avLst/>
          </a:prstGeom>
          <a:noFill/>
          <a:extLst>
            <a:ext uri="{909E8E84-426E-40DD-AFC4-6F175D3DCCD1}">
              <a14:hiddenFill xmlns:a14="http://schemas.microsoft.com/office/drawing/2010/main">
                <a:solidFill>
                  <a:srgbClr val="FFFFFF"/>
                </a:solidFill>
              </a14:hiddenFill>
            </a:ext>
          </a:extLst>
        </p:spPr>
      </p:pic>
      <p:pic>
        <p:nvPicPr>
          <p:cNvPr id="112" name="Graphic 111">
            <a:extLst>
              <a:ext uri="{FF2B5EF4-FFF2-40B4-BE49-F238E27FC236}">
                <a16:creationId xmlns:a16="http://schemas.microsoft.com/office/drawing/2014/main" id="{E92CACE7-88A5-43DF-BEAD-0BDAD881DD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7684" y="2691861"/>
            <a:ext cx="312305" cy="312305"/>
          </a:xfrm>
          <a:prstGeom prst="rect">
            <a:avLst/>
          </a:prstGeom>
        </p:spPr>
      </p:pic>
      <p:sp>
        <p:nvSpPr>
          <p:cNvPr id="114" name="TextBox 113">
            <a:extLst>
              <a:ext uri="{FF2B5EF4-FFF2-40B4-BE49-F238E27FC236}">
                <a16:creationId xmlns:a16="http://schemas.microsoft.com/office/drawing/2014/main" id="{D6343DB8-98AC-42F3-B1D6-EA955554D3A4}"/>
              </a:ext>
            </a:extLst>
          </p:cNvPr>
          <p:cNvSpPr txBox="1"/>
          <p:nvPr/>
        </p:nvSpPr>
        <p:spPr>
          <a:xfrm>
            <a:off x="4295800" y="5892234"/>
            <a:ext cx="1082772" cy="369332"/>
          </a:xfrm>
          <a:prstGeom prst="rect">
            <a:avLst/>
          </a:prstGeom>
          <a:noFill/>
        </p:spPr>
        <p:txBody>
          <a:bodyPr wrap="square" rtlCol="0">
            <a:spAutoFit/>
          </a:bodyPr>
          <a:lstStyle/>
          <a:p>
            <a:r>
              <a:rPr lang="en-GB" b="1" dirty="0">
                <a:solidFill>
                  <a:srgbClr val="7030A0"/>
                </a:solidFill>
              </a:rPr>
              <a:t>VS BUILD</a:t>
            </a:r>
          </a:p>
        </p:txBody>
      </p:sp>
      <p:pic>
        <p:nvPicPr>
          <p:cNvPr id="115" name="Picture 6" descr="C# Format Icons - Download Free Vector Icons | Noun Project">
            <a:extLst>
              <a:ext uri="{FF2B5EF4-FFF2-40B4-BE49-F238E27FC236}">
                <a16:creationId xmlns:a16="http://schemas.microsoft.com/office/drawing/2014/main" id="{0CCB2198-F61E-4205-991A-0B32EEA989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5579" y="5256102"/>
            <a:ext cx="446889" cy="446889"/>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a:extLst>
              <a:ext uri="{FF2B5EF4-FFF2-40B4-BE49-F238E27FC236}">
                <a16:creationId xmlns:a16="http://schemas.microsoft.com/office/drawing/2014/main" id="{68558EEA-0F22-42C1-8BD2-A2337B39BC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01579" y="5388601"/>
            <a:ext cx="145453" cy="145453"/>
          </a:xfrm>
          <a:prstGeom prst="rect">
            <a:avLst/>
          </a:prstGeom>
        </p:spPr>
      </p:pic>
    </p:spTree>
    <p:extLst>
      <p:ext uri="{BB962C8B-B14F-4D97-AF65-F5344CB8AC3E}">
        <p14:creationId xmlns:p14="http://schemas.microsoft.com/office/powerpoint/2010/main" val="1869161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Function Apps– Deployment (Single Env. FA)</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13</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744" y="1730873"/>
            <a:ext cx="622362" cy="622362"/>
          </a:xfrm>
          <a:prstGeom prst="rect">
            <a:avLst/>
          </a:prstGeom>
        </p:spPr>
      </p:pic>
      <p:grpSp>
        <p:nvGrpSpPr>
          <p:cNvPr id="94" name="Group 93">
            <a:extLst>
              <a:ext uri="{FF2B5EF4-FFF2-40B4-BE49-F238E27FC236}">
                <a16:creationId xmlns:a16="http://schemas.microsoft.com/office/drawing/2014/main" id="{1AAD7FB0-F2CB-4CBC-BB5D-9CC88C6766BB}"/>
              </a:ext>
            </a:extLst>
          </p:cNvPr>
          <p:cNvGrpSpPr/>
          <p:nvPr/>
        </p:nvGrpSpPr>
        <p:grpSpPr>
          <a:xfrm>
            <a:off x="5777957" y="2540519"/>
            <a:ext cx="5145546" cy="3102571"/>
            <a:chOff x="5777957" y="2540519"/>
            <a:chExt cx="5145546" cy="3102571"/>
          </a:xfrm>
        </p:grpSpPr>
        <p:pic>
          <p:nvPicPr>
            <p:cNvPr id="34" name="Graphic 33">
              <a:extLst>
                <a:ext uri="{FF2B5EF4-FFF2-40B4-BE49-F238E27FC236}">
                  <a16:creationId xmlns:a16="http://schemas.microsoft.com/office/drawing/2014/main" id="{0F48B79E-4B59-4116-AE34-5CB801601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6993" y="2540519"/>
              <a:ext cx="498782" cy="498782"/>
            </a:xfrm>
            <a:prstGeom prst="rect">
              <a:avLst/>
            </a:prstGeom>
          </p:spPr>
        </p:pic>
        <p:sp>
          <p:nvSpPr>
            <p:cNvPr id="35" name="TextBox 34">
              <a:extLst>
                <a:ext uri="{FF2B5EF4-FFF2-40B4-BE49-F238E27FC236}">
                  <a16:creationId xmlns:a16="http://schemas.microsoft.com/office/drawing/2014/main" id="{DCD77F1D-5913-45DF-9D44-E36E1EAAA634}"/>
                </a:ext>
              </a:extLst>
            </p:cNvPr>
            <p:cNvSpPr txBox="1"/>
            <p:nvPr/>
          </p:nvSpPr>
          <p:spPr>
            <a:xfrm>
              <a:off x="6325775" y="2620633"/>
              <a:ext cx="1355265" cy="369332"/>
            </a:xfrm>
            <a:prstGeom prst="rect">
              <a:avLst/>
            </a:prstGeom>
            <a:noFill/>
          </p:spPr>
          <p:txBody>
            <a:bodyPr wrap="square" rtlCol="0">
              <a:spAutoFit/>
            </a:bodyPr>
            <a:lstStyle/>
            <a:p>
              <a:r>
                <a:rPr lang="en-GB" dirty="0">
                  <a:solidFill>
                    <a:schemeClr val="tx2"/>
                  </a:solidFill>
                </a:rPr>
                <a:t>TEST-RG</a:t>
              </a:r>
            </a:p>
          </p:txBody>
        </p:sp>
        <p:sp>
          <p:nvSpPr>
            <p:cNvPr id="36" name="Rectangle 35">
              <a:extLst>
                <a:ext uri="{FF2B5EF4-FFF2-40B4-BE49-F238E27FC236}">
                  <a16:creationId xmlns:a16="http://schemas.microsoft.com/office/drawing/2014/main" id="{CDB59E74-19E9-40E4-BA34-970A4D43F4C3}"/>
                </a:ext>
              </a:extLst>
            </p:cNvPr>
            <p:cNvSpPr/>
            <p:nvPr/>
          </p:nvSpPr>
          <p:spPr>
            <a:xfrm>
              <a:off x="5777957" y="3043387"/>
              <a:ext cx="5145546" cy="259970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330" y="1816787"/>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49A5B22-3D92-4814-A541-C3F1235CE035}"/>
              </a:ext>
            </a:extLst>
          </p:cNvPr>
          <p:cNvCxnSpPr>
            <a:cxnSpLocks/>
            <a:stCxn id="46" idx="3"/>
            <a:endCxn id="23" idx="1"/>
          </p:cNvCxnSpPr>
          <p:nvPr/>
        </p:nvCxnSpPr>
        <p:spPr>
          <a:xfrm flipV="1">
            <a:off x="1973191" y="2042054"/>
            <a:ext cx="1818553" cy="9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AB77121B-B46E-47DD-B91A-27E1B4C7150F}"/>
              </a:ext>
            </a:extLst>
          </p:cNvPr>
          <p:cNvGrpSpPr/>
          <p:nvPr/>
        </p:nvGrpSpPr>
        <p:grpSpPr>
          <a:xfrm>
            <a:off x="6108159" y="3495451"/>
            <a:ext cx="4452337" cy="1912358"/>
            <a:chOff x="6108159" y="3495451"/>
            <a:chExt cx="4452337" cy="1912358"/>
          </a:xfrm>
        </p:grpSpPr>
        <p:sp>
          <p:nvSpPr>
            <p:cNvPr id="37" name="TextBox 36">
              <a:extLst>
                <a:ext uri="{FF2B5EF4-FFF2-40B4-BE49-F238E27FC236}">
                  <a16:creationId xmlns:a16="http://schemas.microsoft.com/office/drawing/2014/main" id="{14FD2533-91F5-4D4C-95CE-98880206519B}"/>
                </a:ext>
              </a:extLst>
            </p:cNvPr>
            <p:cNvSpPr txBox="1"/>
            <p:nvPr/>
          </p:nvSpPr>
          <p:spPr>
            <a:xfrm>
              <a:off x="6487675" y="3495451"/>
              <a:ext cx="1254632" cy="369332"/>
            </a:xfrm>
            <a:prstGeom prst="rect">
              <a:avLst/>
            </a:prstGeom>
            <a:noFill/>
          </p:spPr>
          <p:txBody>
            <a:bodyPr wrap="square" rtlCol="0">
              <a:spAutoFit/>
            </a:bodyPr>
            <a:lstStyle/>
            <a:p>
              <a:r>
                <a:rPr lang="en-GB" dirty="0">
                  <a:solidFill>
                    <a:schemeClr val="tx2"/>
                  </a:solidFill>
                </a:rPr>
                <a:t>TEST-FA</a:t>
              </a:r>
            </a:p>
          </p:txBody>
        </p:sp>
        <p:sp>
          <p:nvSpPr>
            <p:cNvPr id="70" name="Rectangle 69">
              <a:extLst>
                <a:ext uri="{FF2B5EF4-FFF2-40B4-BE49-F238E27FC236}">
                  <a16:creationId xmlns:a16="http://schemas.microsoft.com/office/drawing/2014/main" id="{096F8410-8360-46D3-A03A-8271EC3019B4}"/>
                </a:ext>
              </a:extLst>
            </p:cNvPr>
            <p:cNvSpPr/>
            <p:nvPr/>
          </p:nvSpPr>
          <p:spPr>
            <a:xfrm>
              <a:off x="6108159" y="3918276"/>
              <a:ext cx="4452337" cy="148953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73" name="Connector: Elbow 72">
            <a:extLst>
              <a:ext uri="{FF2B5EF4-FFF2-40B4-BE49-F238E27FC236}">
                <a16:creationId xmlns:a16="http://schemas.microsoft.com/office/drawing/2014/main" id="{9792D955-6DBF-4CCB-A061-7086DE7A1D63}"/>
              </a:ext>
            </a:extLst>
          </p:cNvPr>
          <p:cNvCxnSpPr>
            <a:cxnSpLocks/>
            <a:stCxn id="23" idx="2"/>
          </p:cNvCxnSpPr>
          <p:nvPr/>
        </p:nvCxnSpPr>
        <p:spPr>
          <a:xfrm rot="16200000" flipH="1">
            <a:off x="4436023" y="2020137"/>
            <a:ext cx="1308916" cy="197511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8AC6670-5751-4588-AA43-563C80687ACD}"/>
              </a:ext>
            </a:extLst>
          </p:cNvPr>
          <p:cNvCxnSpPr>
            <a:cxnSpLocks/>
            <a:stCxn id="23" idx="2"/>
            <a:endCxn id="39" idx="1"/>
          </p:cNvCxnSpPr>
          <p:nvPr/>
        </p:nvCxnSpPr>
        <p:spPr>
          <a:xfrm rot="16200000" flipH="1">
            <a:off x="4090387" y="2365773"/>
            <a:ext cx="2248104" cy="222302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EEE4CE6B-685E-4289-BBBD-11D0FA4D34ED}"/>
              </a:ext>
            </a:extLst>
          </p:cNvPr>
          <p:cNvSpPr txBox="1"/>
          <p:nvPr/>
        </p:nvSpPr>
        <p:spPr>
          <a:xfrm>
            <a:off x="4102924" y="1857388"/>
            <a:ext cx="3505244" cy="369332"/>
          </a:xfrm>
          <a:prstGeom prst="rect">
            <a:avLst/>
          </a:prstGeom>
          <a:noFill/>
        </p:spPr>
        <p:txBody>
          <a:bodyPr wrap="square" rtlCol="0">
            <a:spAutoFit/>
          </a:bodyPr>
          <a:lstStyle/>
          <a:p>
            <a:pPr algn="ctr"/>
            <a:r>
              <a:rPr lang="en-GB" dirty="0">
                <a:solidFill>
                  <a:schemeClr val="tx2"/>
                </a:solidFill>
              </a:rPr>
              <a:t>DevOps Deployment Pipeline</a:t>
            </a:r>
          </a:p>
        </p:txBody>
      </p:sp>
      <p:pic>
        <p:nvPicPr>
          <p:cNvPr id="100" name="Picture 4" descr="HashiCorp Blog: Terraform">
            <a:extLst>
              <a:ext uri="{FF2B5EF4-FFF2-40B4-BE49-F238E27FC236}">
                <a16:creationId xmlns:a16="http://schemas.microsoft.com/office/drawing/2014/main" id="{6654D7CA-0095-4AA3-93C7-8A51CE9B56F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123" t="26886" r="13580" b="27024"/>
          <a:stretch/>
        </p:blipFill>
        <p:spPr bwMode="auto">
          <a:xfrm>
            <a:off x="4425962" y="3280233"/>
            <a:ext cx="948794" cy="34501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C1F0EB9-06D1-4CA8-8BF6-E1F7FEF5FC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6384" y="3428931"/>
            <a:ext cx="460156" cy="460156"/>
          </a:xfrm>
          <a:prstGeom prst="rect">
            <a:avLst/>
          </a:prstGeom>
        </p:spPr>
      </p:pic>
      <p:pic>
        <p:nvPicPr>
          <p:cNvPr id="39" name="Picture 2" descr="Free Icon | Dll file format variant">
            <a:extLst>
              <a:ext uri="{FF2B5EF4-FFF2-40B4-BE49-F238E27FC236}">
                <a16:creationId xmlns:a16="http://schemas.microsoft.com/office/drawing/2014/main" id="{6DDEADBD-AADB-417B-8536-7205670B42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5953" y="4274631"/>
            <a:ext cx="653416" cy="65341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0197AB3F-92AF-4A1E-9BFA-151094B777A1}"/>
              </a:ext>
            </a:extLst>
          </p:cNvPr>
          <p:cNvSpPr txBox="1"/>
          <p:nvPr/>
        </p:nvSpPr>
        <p:spPr>
          <a:xfrm>
            <a:off x="7003407" y="4017195"/>
            <a:ext cx="2260945" cy="369332"/>
          </a:xfrm>
          <a:prstGeom prst="rect">
            <a:avLst/>
          </a:prstGeom>
          <a:noFill/>
        </p:spPr>
        <p:txBody>
          <a:bodyPr wrap="square" rtlCol="0">
            <a:spAutoFit/>
          </a:bodyPr>
          <a:lstStyle/>
          <a:p>
            <a:r>
              <a:rPr lang="en-GB" dirty="0">
                <a:solidFill>
                  <a:schemeClr val="tx2"/>
                </a:solidFill>
              </a:rPr>
              <a:t>Function 1 (HTTPS)</a:t>
            </a:r>
          </a:p>
        </p:txBody>
      </p:sp>
      <p:sp>
        <p:nvSpPr>
          <p:cNvPr id="41" name="TextBox 40">
            <a:extLst>
              <a:ext uri="{FF2B5EF4-FFF2-40B4-BE49-F238E27FC236}">
                <a16:creationId xmlns:a16="http://schemas.microsoft.com/office/drawing/2014/main" id="{57E7C023-E5F7-4584-A250-813F09D9C4FA}"/>
              </a:ext>
            </a:extLst>
          </p:cNvPr>
          <p:cNvSpPr txBox="1"/>
          <p:nvPr/>
        </p:nvSpPr>
        <p:spPr>
          <a:xfrm>
            <a:off x="7003406" y="4345160"/>
            <a:ext cx="2260945" cy="369332"/>
          </a:xfrm>
          <a:prstGeom prst="rect">
            <a:avLst/>
          </a:prstGeom>
          <a:noFill/>
        </p:spPr>
        <p:txBody>
          <a:bodyPr wrap="square" rtlCol="0">
            <a:spAutoFit/>
          </a:bodyPr>
          <a:lstStyle/>
          <a:p>
            <a:r>
              <a:rPr lang="en-GB" dirty="0">
                <a:solidFill>
                  <a:schemeClr val="tx2"/>
                </a:solidFill>
              </a:rPr>
              <a:t>Function 2 (HTTPS)</a:t>
            </a:r>
          </a:p>
        </p:txBody>
      </p:sp>
      <p:sp>
        <p:nvSpPr>
          <p:cNvPr id="42" name="TextBox 41">
            <a:extLst>
              <a:ext uri="{FF2B5EF4-FFF2-40B4-BE49-F238E27FC236}">
                <a16:creationId xmlns:a16="http://schemas.microsoft.com/office/drawing/2014/main" id="{A902573D-BD5D-4255-A57A-88CC5CE888D9}"/>
              </a:ext>
            </a:extLst>
          </p:cNvPr>
          <p:cNvSpPr txBox="1"/>
          <p:nvPr/>
        </p:nvSpPr>
        <p:spPr>
          <a:xfrm>
            <a:off x="7003405" y="4624686"/>
            <a:ext cx="2260945" cy="646331"/>
          </a:xfrm>
          <a:prstGeom prst="rect">
            <a:avLst/>
          </a:prstGeom>
          <a:noFill/>
        </p:spPr>
        <p:txBody>
          <a:bodyPr wrap="square" rtlCol="0">
            <a:spAutoFit/>
          </a:bodyPr>
          <a:lstStyle/>
          <a:p>
            <a:r>
              <a:rPr lang="en-GB" dirty="0">
                <a:solidFill>
                  <a:schemeClr val="tx2"/>
                </a:solidFill>
              </a:rPr>
              <a:t>        …</a:t>
            </a:r>
          </a:p>
          <a:p>
            <a:r>
              <a:rPr lang="en-GB" dirty="0">
                <a:solidFill>
                  <a:schemeClr val="tx2"/>
                </a:solidFill>
              </a:rPr>
              <a:t>Function N (HTTPS)</a:t>
            </a:r>
          </a:p>
        </p:txBody>
      </p:sp>
    </p:spTree>
    <p:extLst>
      <p:ext uri="{BB962C8B-B14F-4D97-AF65-F5344CB8AC3E}">
        <p14:creationId xmlns:p14="http://schemas.microsoft.com/office/powerpoint/2010/main" val="11200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Deployment Steps</a:t>
            </a:r>
          </a:p>
        </p:txBody>
      </p:sp>
      <p:sp>
        <p:nvSpPr>
          <p:cNvPr id="14" name="object 77">
            <a:extLst>
              <a:ext uri="{FF2B5EF4-FFF2-40B4-BE49-F238E27FC236}">
                <a16:creationId xmlns:a16="http://schemas.microsoft.com/office/drawing/2014/main" id="{CC2D18C4-87DF-47DD-8B40-660F215530E6}"/>
              </a:ext>
            </a:extLst>
          </p:cNvPr>
          <p:cNvSpPr txBox="1"/>
          <p:nvPr/>
        </p:nvSpPr>
        <p:spPr>
          <a:xfrm>
            <a:off x="919464" y="1559460"/>
            <a:ext cx="10495339" cy="3336811"/>
          </a:xfrm>
          <a:prstGeom prst="rect">
            <a:avLst/>
          </a:prstGeom>
        </p:spPr>
        <p:txBody>
          <a:bodyPr vert="horz" wrap="square" lIns="0" tIns="12700" rIns="0" bIns="0" rtlCol="0">
            <a:spAutoFit/>
          </a:bodyPr>
          <a:lstStyle/>
          <a:p>
            <a:r>
              <a:rPr lang="en-GB" sz="2400" b="1" dirty="0">
                <a:solidFill>
                  <a:schemeClr val="accent1">
                    <a:lumMod val="75000"/>
                  </a:schemeClr>
                </a:solidFill>
              </a:rPr>
              <a:t>Build</a:t>
            </a:r>
          </a:p>
          <a:p>
            <a:pPr marL="342900" indent="-342900">
              <a:buFont typeface="Arial" panose="020B0604020202020204" pitchFamily="34" charset="0"/>
              <a:buChar char="•"/>
            </a:pPr>
            <a:r>
              <a:rPr lang="en-GB" sz="2400" dirty="0">
                <a:solidFill>
                  <a:schemeClr val="accent1">
                    <a:lumMod val="75000"/>
                  </a:schemeClr>
                </a:solidFill>
              </a:rPr>
              <a:t>Build locally and package visual studio AF or Web App project</a:t>
            </a:r>
          </a:p>
          <a:p>
            <a:pPr marL="342900" indent="-342900">
              <a:buFont typeface="Arial" panose="020B0604020202020204" pitchFamily="34" charset="0"/>
              <a:buChar char="•"/>
            </a:pPr>
            <a:r>
              <a:rPr lang="en-GB" sz="2400" dirty="0">
                <a:solidFill>
                  <a:schemeClr val="accent1">
                    <a:lumMod val="75000"/>
                  </a:schemeClr>
                </a:solidFill>
              </a:rPr>
              <a:t>Package the code ready for deployment</a:t>
            </a:r>
          </a:p>
          <a:p>
            <a:endParaRPr lang="en-GB" sz="2400" dirty="0">
              <a:solidFill>
                <a:schemeClr val="accent1">
                  <a:lumMod val="75000"/>
                </a:schemeClr>
              </a:solidFill>
            </a:endParaRPr>
          </a:p>
          <a:p>
            <a:r>
              <a:rPr lang="en-GB" sz="2400" b="1" dirty="0">
                <a:solidFill>
                  <a:schemeClr val="accent1">
                    <a:lumMod val="75000"/>
                  </a:schemeClr>
                </a:solidFill>
              </a:rPr>
              <a:t>Release</a:t>
            </a:r>
          </a:p>
          <a:p>
            <a:pPr marL="285750" indent="-285750">
              <a:buFont typeface="Arial" panose="020B0604020202020204" pitchFamily="34" charset="0"/>
              <a:buChar char="•"/>
            </a:pPr>
            <a:r>
              <a:rPr lang="en-GB" sz="2400" dirty="0">
                <a:solidFill>
                  <a:schemeClr val="accent1">
                    <a:lumMod val="75000"/>
                  </a:schemeClr>
                </a:solidFill>
              </a:rPr>
              <a:t>Deploy Service to Azure (empty service)</a:t>
            </a:r>
          </a:p>
          <a:p>
            <a:pPr marL="285750" indent="-285750">
              <a:buFont typeface="Arial" panose="020B0604020202020204" pitchFamily="34" charset="0"/>
              <a:buChar char="•"/>
            </a:pPr>
            <a:r>
              <a:rPr lang="en-GB" sz="2400" dirty="0">
                <a:solidFill>
                  <a:schemeClr val="accent1">
                    <a:lumMod val="75000"/>
                  </a:schemeClr>
                </a:solidFill>
              </a:rPr>
              <a:t>Deploy Azure Function code through task built in the Azure DevOps</a:t>
            </a:r>
          </a:p>
          <a:p>
            <a:pPr marL="285750" indent="-285750">
              <a:buFont typeface="Arial" panose="020B0604020202020204" pitchFamily="34" charset="0"/>
              <a:buChar char="•"/>
            </a:pPr>
            <a:r>
              <a:rPr lang="en-GB" sz="2400" dirty="0">
                <a:solidFill>
                  <a:schemeClr val="accent1">
                    <a:lumMod val="75000"/>
                  </a:schemeClr>
                </a:solidFill>
              </a:rPr>
              <a:t>Upload the Function App Key to the Key Vault</a:t>
            </a:r>
          </a:p>
          <a:p>
            <a:pPr marL="285750" indent="-285750">
              <a:buFont typeface="Arial" panose="020B0604020202020204" pitchFamily="34" charset="0"/>
              <a:buChar char="•"/>
            </a:pPr>
            <a:r>
              <a:rPr lang="en-GB" sz="2400" dirty="0">
                <a:solidFill>
                  <a:schemeClr val="accent1">
                    <a:lumMod val="75000"/>
                  </a:schemeClr>
                </a:solidFill>
              </a:rPr>
              <a:t>Update Azure Functions with the latest Key Vault secrets</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14</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60410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Deploy Zip Package with Azure CLI</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15</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Text Placeholder 3">
            <a:extLst>
              <a:ext uri="{FF2B5EF4-FFF2-40B4-BE49-F238E27FC236}">
                <a16:creationId xmlns:a16="http://schemas.microsoft.com/office/drawing/2014/main" id="{B671538A-DBE8-4082-8D1E-93777183E785}"/>
              </a:ext>
            </a:extLst>
          </p:cNvPr>
          <p:cNvSpPr txBox="1">
            <a:spLocks/>
          </p:cNvSpPr>
          <p:nvPr/>
        </p:nvSpPr>
        <p:spPr>
          <a:xfrm>
            <a:off x="776321" y="2562667"/>
            <a:ext cx="5400600" cy="30985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l">
              <a:buFont typeface="Arial" panose="020B0604020202020204" pitchFamily="34" charset="0"/>
              <a:buChar char="•"/>
            </a:pPr>
            <a:r>
              <a:rPr lang="en-GB" sz="2400" dirty="0">
                <a:solidFill>
                  <a:schemeClr val="accent1">
                    <a:lumMod val="75000"/>
                  </a:schemeClr>
                </a:solidFill>
              </a:rPr>
              <a:t>Reduces the risk of file copy locking issues.</a:t>
            </a:r>
          </a:p>
          <a:p>
            <a:pPr marL="342900" indent="-342900" algn="l">
              <a:buFont typeface="Arial" panose="020B0604020202020204" pitchFamily="34" charset="0"/>
              <a:buChar char="•"/>
            </a:pPr>
            <a:r>
              <a:rPr lang="en-GB" sz="2400" dirty="0">
                <a:solidFill>
                  <a:schemeClr val="accent1">
                    <a:lumMod val="75000"/>
                  </a:schemeClr>
                </a:solidFill>
              </a:rPr>
              <a:t>Can be deployed to a production app (with restart).</a:t>
            </a:r>
          </a:p>
          <a:p>
            <a:pPr marL="342900" indent="-342900" algn="l">
              <a:buFont typeface="Arial" panose="020B0604020202020204" pitchFamily="34" charset="0"/>
              <a:buChar char="•"/>
            </a:pPr>
            <a:r>
              <a:rPr lang="en-GB" sz="2400" dirty="0">
                <a:solidFill>
                  <a:schemeClr val="accent1">
                    <a:lumMod val="75000"/>
                  </a:schemeClr>
                </a:solidFill>
              </a:rPr>
              <a:t>You can be certain of the files that are running in your app.</a:t>
            </a:r>
          </a:p>
          <a:p>
            <a:pPr marL="342900" indent="-342900" algn="l">
              <a:buFont typeface="Arial" panose="020B0604020202020204" pitchFamily="34" charset="0"/>
              <a:buChar char="•"/>
            </a:pPr>
            <a:r>
              <a:rPr lang="en-GB" sz="2400" dirty="0">
                <a:solidFill>
                  <a:schemeClr val="accent1">
                    <a:lumMod val="75000"/>
                  </a:schemeClr>
                </a:solidFill>
              </a:rPr>
              <a:t>Improves the performance of Azure Resource Managed Deployments</a:t>
            </a:r>
          </a:p>
          <a:p>
            <a:pPr algn="l">
              <a:buFont typeface="Arial" panose="020B0604020202020204" pitchFamily="34" charset="0"/>
              <a:buChar char="•"/>
            </a:pPr>
            <a:endParaRPr lang="en-GB" sz="2400" dirty="0">
              <a:solidFill>
                <a:schemeClr val="accent1">
                  <a:lumMod val="75000"/>
                </a:schemeClr>
              </a:solidFill>
            </a:endParaRPr>
          </a:p>
          <a:p>
            <a:endParaRPr lang="en-GB" kern="0" dirty="0">
              <a:solidFill>
                <a:sysClr val="windowText" lastClr="000000"/>
              </a:solidFill>
            </a:endParaRPr>
          </a:p>
        </p:txBody>
      </p:sp>
      <p:sp>
        <p:nvSpPr>
          <p:cNvPr id="9" name="Rectangle 8">
            <a:extLst>
              <a:ext uri="{FF2B5EF4-FFF2-40B4-BE49-F238E27FC236}">
                <a16:creationId xmlns:a16="http://schemas.microsoft.com/office/drawing/2014/main" id="{1D07D12C-787C-4ABC-9FC9-427F615FD5DE}"/>
              </a:ext>
            </a:extLst>
          </p:cNvPr>
          <p:cNvSpPr/>
          <p:nvPr/>
        </p:nvSpPr>
        <p:spPr>
          <a:xfrm>
            <a:off x="848330" y="1765621"/>
            <a:ext cx="5040560" cy="589072"/>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2400" b="1" dirty="0">
                <a:solidFill>
                  <a:schemeClr val="accent1">
                    <a:lumMod val="75000"/>
                  </a:schemeClr>
                </a:solidFill>
              </a:rPr>
              <a:t>Deployment to Website Root</a:t>
            </a:r>
          </a:p>
        </p:txBody>
      </p:sp>
      <p:sp>
        <p:nvSpPr>
          <p:cNvPr id="11" name="Rectangle 10">
            <a:extLst>
              <a:ext uri="{FF2B5EF4-FFF2-40B4-BE49-F238E27FC236}">
                <a16:creationId xmlns:a16="http://schemas.microsoft.com/office/drawing/2014/main" id="{B2D5E4E5-3E02-4EC6-AC8B-FEC575FAFC23}"/>
              </a:ext>
            </a:extLst>
          </p:cNvPr>
          <p:cNvSpPr/>
          <p:nvPr/>
        </p:nvSpPr>
        <p:spPr>
          <a:xfrm>
            <a:off x="6507886" y="1759592"/>
            <a:ext cx="4176464" cy="589072"/>
          </a:xfrm>
          <a:prstGeom prst="rect">
            <a:avLst/>
          </a:prstGeom>
        </p:spPr>
        <p:txBody>
          <a:bodyPr wrap="square">
            <a:spAutoFit/>
          </a:bodyPr>
          <a:lstStyle/>
          <a:p>
            <a:pPr lvl="0" defTabSz="1219170">
              <a:lnSpc>
                <a:spcPct val="150000"/>
              </a:lnSpc>
              <a:spcBef>
                <a:spcPts val="200"/>
              </a:spcBef>
              <a:buClr>
                <a:srgbClr val="92D050"/>
              </a:buClr>
              <a:tabLst>
                <a:tab pos="768985" algn="l"/>
              </a:tabLst>
              <a:defRPr/>
            </a:pPr>
            <a:r>
              <a:rPr lang="en-GB" sz="2400" b="1" dirty="0">
                <a:solidFill>
                  <a:schemeClr val="accent1">
                    <a:lumMod val="75000"/>
                  </a:schemeClr>
                </a:solidFill>
              </a:rPr>
              <a:t>Package Deployments</a:t>
            </a:r>
          </a:p>
        </p:txBody>
      </p:sp>
      <p:sp>
        <p:nvSpPr>
          <p:cNvPr id="12" name="Text Placeholder 3">
            <a:extLst>
              <a:ext uri="{FF2B5EF4-FFF2-40B4-BE49-F238E27FC236}">
                <a16:creationId xmlns:a16="http://schemas.microsoft.com/office/drawing/2014/main" id="{5834C3A4-A382-480F-A6CD-0DB3AA46238C}"/>
              </a:ext>
            </a:extLst>
          </p:cNvPr>
          <p:cNvSpPr txBox="1">
            <a:spLocks/>
          </p:cNvSpPr>
          <p:nvPr/>
        </p:nvSpPr>
        <p:spPr>
          <a:xfrm>
            <a:off x="6479708" y="2545600"/>
            <a:ext cx="5520948" cy="3053772"/>
          </a:xfrm>
          <a:prstGeom prst="rect">
            <a:avLst/>
          </a:prstGeom>
        </p:spPr>
        <p:txBody>
          <a:bodyPr/>
          <a:lstStyle>
            <a:defPPr>
              <a:defRPr lang="en-US"/>
            </a:defPPr>
            <a:lvl1pPr>
              <a:buFont typeface="Arial" panose="020B0604020202020204" pitchFamily="34" charset="0"/>
              <a:buChar char="•"/>
              <a:defRPr sz="2400">
                <a:solidFill>
                  <a:schemeClr val="accent1">
                    <a:lumMod val="75000"/>
                  </a:schemeClr>
                </a:solidFill>
              </a:defRPr>
            </a:lvl1pPr>
            <a:lvl2pPr marL="457200" eaLnBrk="1" hangingPunct="1">
              <a:lnSpc>
                <a:spcPct val="100000"/>
              </a:lnSpc>
              <a:defRPr sz="1800" b="0">
                <a:solidFill>
                  <a:schemeClr val="bg2">
                    <a:lumMod val="50000"/>
                  </a:schemeClr>
                </a:solidFill>
                <a:latin typeface="+mn-lt"/>
                <a:ea typeface="+mn-ea"/>
                <a:cs typeface="+mn-cs"/>
              </a:defRPr>
            </a:lvl2pPr>
            <a:lvl3pPr marL="914400" eaLnBrk="1" hangingPunct="1">
              <a:lnSpc>
                <a:spcPct val="100000"/>
              </a:lnSpc>
              <a:defRPr sz="1800" b="0">
                <a:solidFill>
                  <a:schemeClr val="bg2">
                    <a:lumMod val="50000"/>
                  </a:schemeClr>
                </a:solidFill>
                <a:latin typeface="+mn-lt"/>
                <a:ea typeface="+mn-ea"/>
                <a:cs typeface="+mn-cs"/>
              </a:defRPr>
            </a:lvl3pPr>
            <a:lvl4pPr marL="1371600" eaLnBrk="1" hangingPunct="1">
              <a:lnSpc>
                <a:spcPct val="100000"/>
              </a:lnSpc>
              <a:defRPr sz="1800" b="0">
                <a:solidFill>
                  <a:schemeClr val="bg2">
                    <a:lumMod val="50000"/>
                  </a:schemeClr>
                </a:solidFill>
                <a:latin typeface="+mn-lt"/>
                <a:ea typeface="+mn-ea"/>
                <a:cs typeface="+mn-cs"/>
              </a:defRPr>
            </a:lvl4pPr>
            <a:lvl5pPr marL="1828800" eaLnBrk="1" hangingPunct="1">
              <a:lnSpc>
                <a:spcPct val="100000"/>
              </a:lnSpc>
              <a:defRPr sz="1800" b="0">
                <a:solidFill>
                  <a:schemeClr val="bg2">
                    <a:lumMod val="50000"/>
                  </a:schemeClr>
                </a:solidFill>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marL="342900" indent="-342900"/>
            <a:r>
              <a:rPr lang="en-GB" dirty="0"/>
              <a:t>Eliminates file lock conflicts between deployment and runtime</a:t>
            </a:r>
          </a:p>
          <a:p>
            <a:pPr marL="342900" indent="-342900"/>
            <a:r>
              <a:rPr lang="en-GB" dirty="0"/>
              <a:t>Ensures only full-deployed apps are running at any time</a:t>
            </a:r>
          </a:p>
          <a:p>
            <a:pPr marL="342900" indent="-342900"/>
            <a:r>
              <a:rPr lang="en-GB" dirty="0"/>
              <a:t>Can be deployed to a production app (with restart)</a:t>
            </a:r>
          </a:p>
          <a:p>
            <a:pPr marL="342900" indent="-342900"/>
            <a:r>
              <a:rPr lang="en-GB" dirty="0"/>
              <a:t>Improves the performance of Azure Resource Manager deployments</a:t>
            </a:r>
          </a:p>
          <a:p>
            <a:endParaRPr lang="en-GB" dirty="0"/>
          </a:p>
          <a:p>
            <a:endParaRPr lang="en-GB" dirty="0"/>
          </a:p>
          <a:p>
            <a:endParaRPr lang="en-GB" dirty="0"/>
          </a:p>
        </p:txBody>
      </p:sp>
    </p:spTree>
    <p:extLst>
      <p:ext uri="{BB962C8B-B14F-4D97-AF65-F5344CB8AC3E}">
        <p14:creationId xmlns:p14="http://schemas.microsoft.com/office/powerpoint/2010/main" val="278158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Function App Configuration - .NET version</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16</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3" name="Text Placeholder 3">
            <a:extLst>
              <a:ext uri="{FF2B5EF4-FFF2-40B4-BE49-F238E27FC236}">
                <a16:creationId xmlns:a16="http://schemas.microsoft.com/office/drawing/2014/main" id="{E3C48F1D-CD1D-4415-844E-AE1123A25D20}"/>
              </a:ext>
            </a:extLst>
          </p:cNvPr>
          <p:cNvSpPr txBox="1">
            <a:spLocks/>
          </p:cNvSpPr>
          <p:nvPr/>
        </p:nvSpPr>
        <p:spPr>
          <a:xfrm>
            <a:off x="479376" y="1700808"/>
            <a:ext cx="6120680" cy="1384995"/>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endParaRPr lang="en-GB" kern="0">
              <a:solidFill>
                <a:schemeClr val="accent1">
                  <a:lumMod val="75000"/>
                </a:schemeClr>
              </a:solidFill>
            </a:endParaRPr>
          </a:p>
          <a:p>
            <a:r>
              <a:rPr lang="en-GB" kern="0">
                <a:solidFill>
                  <a:schemeClr val="accent1">
                    <a:lumMod val="75000"/>
                  </a:schemeClr>
                </a:solidFill>
              </a:rPr>
              <a:t> </a:t>
            </a:r>
            <a:endParaRPr lang="en-GB" sz="1050" kern="0">
              <a:solidFill>
                <a:schemeClr val="accent1">
                  <a:lumMod val="75000"/>
                </a:schemeClr>
              </a:solidFill>
            </a:endParaRPr>
          </a:p>
          <a:p>
            <a:pPr marL="285750" indent="-285750">
              <a:buFont typeface="Arial" panose="020B0604020202020204" pitchFamily="34" charset="0"/>
              <a:buChar char="•"/>
            </a:pPr>
            <a:endParaRPr lang="en-GB" kern="0">
              <a:solidFill>
                <a:schemeClr val="accent1">
                  <a:lumMod val="75000"/>
                </a:schemeClr>
              </a:solidFill>
            </a:endParaRPr>
          </a:p>
          <a:p>
            <a:endParaRPr lang="en-GB" kern="0">
              <a:solidFill>
                <a:sysClr val="windowText" lastClr="000000"/>
              </a:solidFill>
            </a:endParaRPr>
          </a:p>
          <a:p>
            <a:pPr marL="285750" indent="-285750">
              <a:buFont typeface="Arial" panose="020B0604020202020204" pitchFamily="34" charset="0"/>
              <a:buChar char="•"/>
            </a:pPr>
            <a:endParaRPr lang="en-GB" kern="0" dirty="0">
              <a:solidFill>
                <a:sysClr val="windowText" lastClr="000000"/>
              </a:solidFill>
            </a:endParaRPr>
          </a:p>
        </p:txBody>
      </p:sp>
      <p:pic>
        <p:nvPicPr>
          <p:cNvPr id="15" name="Picture 14">
            <a:extLst>
              <a:ext uri="{FF2B5EF4-FFF2-40B4-BE49-F238E27FC236}">
                <a16:creationId xmlns:a16="http://schemas.microsoft.com/office/drawing/2014/main" id="{C2D4F6AE-0F1A-4CB1-951F-78FCB910F1CC}"/>
              </a:ext>
            </a:extLst>
          </p:cNvPr>
          <p:cNvPicPr>
            <a:picLocks noChangeAspect="1"/>
          </p:cNvPicPr>
          <p:nvPr/>
        </p:nvPicPr>
        <p:blipFill>
          <a:blip r:embed="rId3"/>
          <a:stretch>
            <a:fillRect/>
          </a:stretch>
        </p:blipFill>
        <p:spPr>
          <a:xfrm>
            <a:off x="848330" y="2468742"/>
            <a:ext cx="4821311" cy="3543387"/>
          </a:xfrm>
          <a:prstGeom prst="rect">
            <a:avLst/>
          </a:prstGeom>
        </p:spPr>
      </p:pic>
      <p:sp>
        <p:nvSpPr>
          <p:cNvPr id="16" name="Rectangle 15">
            <a:extLst>
              <a:ext uri="{FF2B5EF4-FFF2-40B4-BE49-F238E27FC236}">
                <a16:creationId xmlns:a16="http://schemas.microsoft.com/office/drawing/2014/main" id="{3794A485-169C-45F6-AF22-FF80714316E2}"/>
              </a:ext>
            </a:extLst>
          </p:cNvPr>
          <p:cNvSpPr/>
          <p:nvPr/>
        </p:nvSpPr>
        <p:spPr>
          <a:xfrm>
            <a:off x="857498" y="2963328"/>
            <a:ext cx="1926134" cy="412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Graphical user interface, text, application&#10;&#10;Description automatically generated">
            <a:extLst>
              <a:ext uri="{FF2B5EF4-FFF2-40B4-BE49-F238E27FC236}">
                <a16:creationId xmlns:a16="http://schemas.microsoft.com/office/drawing/2014/main" id="{09CCA42E-7F3C-4298-B7BE-28EC82111420}"/>
              </a:ext>
            </a:extLst>
          </p:cNvPr>
          <p:cNvPicPr/>
          <p:nvPr/>
        </p:nvPicPr>
        <p:blipFill rotWithShape="1">
          <a:blip r:embed="rId4">
            <a:extLst>
              <a:ext uri="{28A0092B-C50C-407E-A947-70E740481C1C}">
                <a14:useLocalDpi xmlns:a14="http://schemas.microsoft.com/office/drawing/2010/main" val="0"/>
              </a:ext>
            </a:extLst>
          </a:blip>
          <a:srcRect r="30901"/>
          <a:stretch/>
        </p:blipFill>
        <p:spPr>
          <a:xfrm>
            <a:off x="6634975" y="2780927"/>
            <a:ext cx="4992136" cy="2577181"/>
          </a:xfrm>
          <a:prstGeom prst="rect">
            <a:avLst/>
          </a:prstGeom>
        </p:spPr>
      </p:pic>
      <p:sp>
        <p:nvSpPr>
          <p:cNvPr id="21" name="Rectangle 20">
            <a:extLst>
              <a:ext uri="{FF2B5EF4-FFF2-40B4-BE49-F238E27FC236}">
                <a16:creationId xmlns:a16="http://schemas.microsoft.com/office/drawing/2014/main" id="{5D2A6864-E1F3-449C-9DA2-699C93748065}"/>
              </a:ext>
            </a:extLst>
          </p:cNvPr>
          <p:cNvSpPr/>
          <p:nvPr/>
        </p:nvSpPr>
        <p:spPr>
          <a:xfrm>
            <a:off x="8268765" y="3529855"/>
            <a:ext cx="3449112" cy="18282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49E95CA-7C33-44E3-9E54-D9668673E632}"/>
              </a:ext>
            </a:extLst>
          </p:cNvPr>
          <p:cNvSpPr/>
          <p:nvPr/>
        </p:nvSpPr>
        <p:spPr>
          <a:xfrm>
            <a:off x="8455581" y="3990893"/>
            <a:ext cx="3075480" cy="227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Graphic 26">
            <a:extLst>
              <a:ext uri="{FF2B5EF4-FFF2-40B4-BE49-F238E27FC236}">
                <a16:creationId xmlns:a16="http://schemas.microsoft.com/office/drawing/2014/main" id="{8F134D44-3B95-40F5-B7B0-E0A993D8F9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9231" y="1832537"/>
            <a:ext cx="432048" cy="432048"/>
          </a:xfrm>
          <a:prstGeom prst="rect">
            <a:avLst/>
          </a:prstGeom>
        </p:spPr>
      </p:pic>
      <p:sp>
        <p:nvSpPr>
          <p:cNvPr id="29" name="Rectangle 28">
            <a:extLst>
              <a:ext uri="{FF2B5EF4-FFF2-40B4-BE49-F238E27FC236}">
                <a16:creationId xmlns:a16="http://schemas.microsoft.com/office/drawing/2014/main" id="{6A2D442C-82A1-4500-9A1A-C791E12DEF1D}"/>
              </a:ext>
            </a:extLst>
          </p:cNvPr>
          <p:cNvSpPr/>
          <p:nvPr/>
        </p:nvSpPr>
        <p:spPr>
          <a:xfrm>
            <a:off x="638139" y="2292683"/>
            <a:ext cx="5299633" cy="3800613"/>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AF56863A-A457-4E43-9657-75F59748DE9F}"/>
              </a:ext>
            </a:extLst>
          </p:cNvPr>
          <p:cNvSpPr/>
          <p:nvPr/>
        </p:nvSpPr>
        <p:spPr>
          <a:xfrm>
            <a:off x="6600056" y="2292683"/>
            <a:ext cx="5299633" cy="380061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1" name="Graphic 30">
            <a:extLst>
              <a:ext uri="{FF2B5EF4-FFF2-40B4-BE49-F238E27FC236}">
                <a16:creationId xmlns:a16="http://schemas.microsoft.com/office/drawing/2014/main" id="{50F03EF6-254A-4AC8-9520-CD2B6271B5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062" y="1805165"/>
            <a:ext cx="425624" cy="440095"/>
          </a:xfrm>
          <a:prstGeom prst="rect">
            <a:avLst/>
          </a:prstGeom>
        </p:spPr>
      </p:pic>
      <p:sp>
        <p:nvSpPr>
          <p:cNvPr id="32" name="object 77">
            <a:extLst>
              <a:ext uri="{FF2B5EF4-FFF2-40B4-BE49-F238E27FC236}">
                <a16:creationId xmlns:a16="http://schemas.microsoft.com/office/drawing/2014/main" id="{784AB738-307F-440E-8D57-43E2E1ECCB31}"/>
              </a:ext>
            </a:extLst>
          </p:cNvPr>
          <p:cNvSpPr txBox="1"/>
          <p:nvPr/>
        </p:nvSpPr>
        <p:spPr>
          <a:xfrm>
            <a:off x="1210861" y="1859850"/>
            <a:ext cx="2652891"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chemeClr val="accent4">
                    <a:lumMod val="75000"/>
                  </a:schemeClr>
                </a:solidFill>
                <a:effectLst/>
                <a:uLnTx/>
                <a:uFillTx/>
                <a:latin typeface="Ubuntu"/>
                <a:ea typeface="+mn-ea"/>
                <a:cs typeface="Ubuntu"/>
              </a:rPr>
              <a:t>Visual Studio Project</a:t>
            </a:r>
          </a:p>
        </p:txBody>
      </p:sp>
      <p:sp>
        <p:nvSpPr>
          <p:cNvPr id="33" name="object 77">
            <a:extLst>
              <a:ext uri="{FF2B5EF4-FFF2-40B4-BE49-F238E27FC236}">
                <a16:creationId xmlns:a16="http://schemas.microsoft.com/office/drawing/2014/main" id="{441D246C-C042-42AA-B233-F392D8DDC12D}"/>
              </a:ext>
            </a:extLst>
          </p:cNvPr>
          <p:cNvSpPr txBox="1"/>
          <p:nvPr/>
        </p:nvSpPr>
        <p:spPr>
          <a:xfrm>
            <a:off x="7111279" y="1854661"/>
            <a:ext cx="2585121"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chemeClr val="accent1"/>
                </a:solidFill>
                <a:effectLst/>
                <a:highlight>
                  <a:srgbClr val="FFFF00"/>
                </a:highlight>
                <a:uLnTx/>
                <a:uFillTx/>
                <a:latin typeface="Ubuntu"/>
                <a:ea typeface="+mn-ea"/>
                <a:cs typeface="Ubuntu"/>
              </a:rPr>
              <a:t>Function App</a:t>
            </a:r>
          </a:p>
        </p:txBody>
      </p:sp>
      <p:sp>
        <p:nvSpPr>
          <p:cNvPr id="3" name="Arrow: Right 2">
            <a:extLst>
              <a:ext uri="{FF2B5EF4-FFF2-40B4-BE49-F238E27FC236}">
                <a16:creationId xmlns:a16="http://schemas.microsoft.com/office/drawing/2014/main" id="{31FAF16D-5A86-4E01-B536-B1D042124B27}"/>
              </a:ext>
            </a:extLst>
          </p:cNvPr>
          <p:cNvSpPr/>
          <p:nvPr/>
        </p:nvSpPr>
        <p:spPr>
          <a:xfrm>
            <a:off x="6068771" y="4130905"/>
            <a:ext cx="370917" cy="219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135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Function App Configuration - Hosting</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17</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3" name="Text Placeholder 3">
            <a:extLst>
              <a:ext uri="{FF2B5EF4-FFF2-40B4-BE49-F238E27FC236}">
                <a16:creationId xmlns:a16="http://schemas.microsoft.com/office/drawing/2014/main" id="{E3C48F1D-CD1D-4415-844E-AE1123A25D20}"/>
              </a:ext>
            </a:extLst>
          </p:cNvPr>
          <p:cNvSpPr txBox="1">
            <a:spLocks/>
          </p:cNvSpPr>
          <p:nvPr/>
        </p:nvSpPr>
        <p:spPr>
          <a:xfrm>
            <a:off x="479376" y="1700808"/>
            <a:ext cx="6120680" cy="1384995"/>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endParaRPr lang="en-GB" kern="0" dirty="0">
              <a:solidFill>
                <a:schemeClr val="accent1">
                  <a:lumMod val="75000"/>
                </a:schemeClr>
              </a:solidFill>
            </a:endParaRPr>
          </a:p>
          <a:p>
            <a:r>
              <a:rPr lang="en-GB" kern="0" dirty="0">
                <a:solidFill>
                  <a:schemeClr val="accent1">
                    <a:lumMod val="75000"/>
                  </a:schemeClr>
                </a:solidFill>
              </a:rPr>
              <a:t> </a:t>
            </a:r>
            <a:endParaRPr lang="en-GB" sz="1050" kern="0" dirty="0">
              <a:solidFill>
                <a:schemeClr val="accent1">
                  <a:lumMod val="75000"/>
                </a:schemeClr>
              </a:solidFill>
            </a:endParaRPr>
          </a:p>
          <a:p>
            <a:pPr marL="285750" indent="-285750">
              <a:buFont typeface="Arial" panose="020B0604020202020204" pitchFamily="34" charset="0"/>
              <a:buChar char="•"/>
            </a:pPr>
            <a:endParaRPr lang="en-GB" kern="0" dirty="0">
              <a:solidFill>
                <a:schemeClr val="accent1">
                  <a:lumMod val="75000"/>
                </a:schemeClr>
              </a:solidFill>
            </a:endParaRPr>
          </a:p>
          <a:p>
            <a:endParaRPr lang="en-GB" kern="0" dirty="0">
              <a:solidFill>
                <a:sysClr val="windowText" lastClr="000000"/>
              </a:solidFill>
            </a:endParaRPr>
          </a:p>
          <a:p>
            <a:pPr marL="285750" indent="-285750">
              <a:buFont typeface="Arial" panose="020B0604020202020204" pitchFamily="34" charset="0"/>
              <a:buChar char="•"/>
            </a:pPr>
            <a:endParaRPr lang="en-GB" kern="0" dirty="0">
              <a:solidFill>
                <a:sysClr val="windowText" lastClr="000000"/>
              </a:solidFill>
            </a:endParaRPr>
          </a:p>
        </p:txBody>
      </p:sp>
      <p:pic>
        <p:nvPicPr>
          <p:cNvPr id="27" name="Graphic 26">
            <a:extLst>
              <a:ext uri="{FF2B5EF4-FFF2-40B4-BE49-F238E27FC236}">
                <a16:creationId xmlns:a16="http://schemas.microsoft.com/office/drawing/2014/main" id="{8F134D44-3B95-40F5-B7B0-E0A993D8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942" y="1855556"/>
            <a:ext cx="432048" cy="432048"/>
          </a:xfrm>
          <a:prstGeom prst="rect">
            <a:avLst/>
          </a:prstGeom>
        </p:spPr>
      </p:pic>
      <p:sp>
        <p:nvSpPr>
          <p:cNvPr id="30" name="Rectangle 29">
            <a:extLst>
              <a:ext uri="{FF2B5EF4-FFF2-40B4-BE49-F238E27FC236}">
                <a16:creationId xmlns:a16="http://schemas.microsoft.com/office/drawing/2014/main" id="{AF56863A-A457-4E43-9657-75F59748DE9F}"/>
              </a:ext>
            </a:extLst>
          </p:cNvPr>
          <p:cNvSpPr/>
          <p:nvPr/>
        </p:nvSpPr>
        <p:spPr>
          <a:xfrm>
            <a:off x="848702" y="2317745"/>
            <a:ext cx="5299633" cy="380061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object 77">
            <a:extLst>
              <a:ext uri="{FF2B5EF4-FFF2-40B4-BE49-F238E27FC236}">
                <a16:creationId xmlns:a16="http://schemas.microsoft.com/office/drawing/2014/main" id="{441D246C-C042-42AA-B233-F392D8DDC12D}"/>
              </a:ext>
            </a:extLst>
          </p:cNvPr>
          <p:cNvSpPr txBox="1"/>
          <p:nvPr/>
        </p:nvSpPr>
        <p:spPr>
          <a:xfrm>
            <a:off x="1270990" y="1877680"/>
            <a:ext cx="2585121"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chemeClr val="accent1"/>
                </a:solidFill>
                <a:effectLst/>
                <a:uLnTx/>
                <a:uFillTx/>
                <a:latin typeface="Ubuntu"/>
                <a:ea typeface="+mn-ea"/>
                <a:cs typeface="Ubuntu"/>
              </a:rPr>
              <a:t>Function App</a:t>
            </a:r>
          </a:p>
        </p:txBody>
      </p:sp>
      <p:pic>
        <p:nvPicPr>
          <p:cNvPr id="24" name="Picture 23" descr="Graphical user interface, text, application, email&#10;&#10;Description automatically generated">
            <a:extLst>
              <a:ext uri="{FF2B5EF4-FFF2-40B4-BE49-F238E27FC236}">
                <a16:creationId xmlns:a16="http://schemas.microsoft.com/office/drawing/2014/main" id="{93D59F67-427A-4CF3-9AAA-4C397805C98E}"/>
              </a:ext>
            </a:extLst>
          </p:cNvPr>
          <p:cNvPicPr/>
          <p:nvPr/>
        </p:nvPicPr>
        <p:blipFill>
          <a:blip r:embed="rId5">
            <a:extLst>
              <a:ext uri="{28A0092B-C50C-407E-A947-70E740481C1C}">
                <a14:useLocalDpi xmlns:a14="http://schemas.microsoft.com/office/drawing/2010/main" val="0"/>
              </a:ext>
            </a:extLst>
          </a:blip>
          <a:stretch>
            <a:fillRect/>
          </a:stretch>
        </p:blipFill>
        <p:spPr>
          <a:xfrm>
            <a:off x="1161273" y="2777202"/>
            <a:ext cx="4934727" cy="2992596"/>
          </a:xfrm>
          <a:prstGeom prst="rect">
            <a:avLst/>
          </a:prstGeom>
        </p:spPr>
      </p:pic>
      <p:sp>
        <p:nvSpPr>
          <p:cNvPr id="25" name="Rectangle 24">
            <a:extLst>
              <a:ext uri="{FF2B5EF4-FFF2-40B4-BE49-F238E27FC236}">
                <a16:creationId xmlns:a16="http://schemas.microsoft.com/office/drawing/2014/main" id="{C33F6591-C542-4FDF-81C2-6072030DDC46}"/>
              </a:ext>
            </a:extLst>
          </p:cNvPr>
          <p:cNvSpPr/>
          <p:nvPr/>
        </p:nvSpPr>
        <p:spPr>
          <a:xfrm>
            <a:off x="1161273" y="3604461"/>
            <a:ext cx="4424238" cy="369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4286BE1-75F2-454A-8ADE-4C0DECE5B327}"/>
              </a:ext>
            </a:extLst>
          </p:cNvPr>
          <p:cNvSpPr/>
          <p:nvPr/>
        </p:nvSpPr>
        <p:spPr>
          <a:xfrm>
            <a:off x="2692740" y="4474107"/>
            <a:ext cx="1276223" cy="289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63407EE-E644-4BAD-80FF-74157123C623}"/>
              </a:ext>
            </a:extLst>
          </p:cNvPr>
          <p:cNvSpPr/>
          <p:nvPr/>
        </p:nvSpPr>
        <p:spPr>
          <a:xfrm>
            <a:off x="1118732" y="4891791"/>
            <a:ext cx="4424238" cy="684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A679A27C-BDA9-436E-9274-AB2805AFF50C}"/>
              </a:ext>
            </a:extLst>
          </p:cNvPr>
          <p:cNvCxnSpPr>
            <a:cxnSpLocks/>
          </p:cNvCxnSpPr>
          <p:nvPr/>
        </p:nvCxnSpPr>
        <p:spPr>
          <a:xfrm flipH="1">
            <a:off x="3968964" y="4581128"/>
            <a:ext cx="29911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6D1D87-CB75-4818-AFFA-61F9E4D86FAB}"/>
              </a:ext>
            </a:extLst>
          </p:cNvPr>
          <p:cNvCxnSpPr>
            <a:cxnSpLocks/>
          </p:cNvCxnSpPr>
          <p:nvPr/>
        </p:nvCxnSpPr>
        <p:spPr>
          <a:xfrm flipH="1">
            <a:off x="5585511" y="3789040"/>
            <a:ext cx="13745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578C97-91F6-48F3-BBB1-AB3A952C7FB0}"/>
              </a:ext>
            </a:extLst>
          </p:cNvPr>
          <p:cNvCxnSpPr>
            <a:cxnSpLocks/>
          </p:cNvCxnSpPr>
          <p:nvPr/>
        </p:nvCxnSpPr>
        <p:spPr>
          <a:xfrm flipH="1">
            <a:off x="5542971" y="5229200"/>
            <a:ext cx="14171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275607-E8E5-4D26-BDBE-37EB439D3567}"/>
              </a:ext>
            </a:extLst>
          </p:cNvPr>
          <p:cNvSpPr txBox="1"/>
          <p:nvPr/>
        </p:nvSpPr>
        <p:spPr>
          <a:xfrm>
            <a:off x="6985600" y="3604374"/>
            <a:ext cx="4136206" cy="369332"/>
          </a:xfrm>
          <a:prstGeom prst="rect">
            <a:avLst/>
          </a:prstGeom>
          <a:noFill/>
        </p:spPr>
        <p:txBody>
          <a:bodyPr wrap="square" rtlCol="0">
            <a:spAutoFit/>
          </a:bodyPr>
          <a:lstStyle/>
          <a:p>
            <a:r>
              <a:rPr lang="en-GB" dirty="0">
                <a:solidFill>
                  <a:srgbClr val="FF0000"/>
                </a:solidFill>
              </a:rPr>
              <a:t>Logging Storage Account</a:t>
            </a:r>
          </a:p>
        </p:txBody>
      </p:sp>
      <p:sp>
        <p:nvSpPr>
          <p:cNvPr id="36" name="TextBox 35">
            <a:extLst>
              <a:ext uri="{FF2B5EF4-FFF2-40B4-BE49-F238E27FC236}">
                <a16:creationId xmlns:a16="http://schemas.microsoft.com/office/drawing/2014/main" id="{BACF35D4-61E7-40A2-B2B0-DD716913F3F3}"/>
              </a:ext>
            </a:extLst>
          </p:cNvPr>
          <p:cNvSpPr txBox="1"/>
          <p:nvPr/>
        </p:nvSpPr>
        <p:spPr>
          <a:xfrm>
            <a:off x="6985600" y="4396462"/>
            <a:ext cx="4136206" cy="369332"/>
          </a:xfrm>
          <a:prstGeom prst="rect">
            <a:avLst/>
          </a:prstGeom>
          <a:noFill/>
        </p:spPr>
        <p:txBody>
          <a:bodyPr wrap="square" rtlCol="0">
            <a:spAutoFit/>
          </a:bodyPr>
          <a:lstStyle/>
          <a:p>
            <a:r>
              <a:rPr lang="en-GB" dirty="0">
                <a:solidFill>
                  <a:srgbClr val="FF0000"/>
                </a:solidFill>
              </a:rPr>
              <a:t>Host VM System (          ,          )</a:t>
            </a:r>
          </a:p>
        </p:txBody>
      </p:sp>
      <p:sp>
        <p:nvSpPr>
          <p:cNvPr id="37" name="TextBox 36">
            <a:extLst>
              <a:ext uri="{FF2B5EF4-FFF2-40B4-BE49-F238E27FC236}">
                <a16:creationId xmlns:a16="http://schemas.microsoft.com/office/drawing/2014/main" id="{2C50C9F5-80F3-432A-A388-A9CE22D948F4}"/>
              </a:ext>
            </a:extLst>
          </p:cNvPr>
          <p:cNvSpPr txBox="1"/>
          <p:nvPr/>
        </p:nvSpPr>
        <p:spPr>
          <a:xfrm>
            <a:off x="6985600" y="5044534"/>
            <a:ext cx="4136206" cy="369332"/>
          </a:xfrm>
          <a:prstGeom prst="rect">
            <a:avLst/>
          </a:prstGeom>
          <a:noFill/>
        </p:spPr>
        <p:txBody>
          <a:bodyPr wrap="square" rtlCol="0">
            <a:spAutoFit/>
          </a:bodyPr>
          <a:lstStyle/>
          <a:p>
            <a:r>
              <a:rPr lang="en-GB" dirty="0">
                <a:solidFill>
                  <a:srgbClr val="FF0000"/>
                </a:solidFill>
              </a:rPr>
              <a:t>Payment Plan</a:t>
            </a:r>
          </a:p>
        </p:txBody>
      </p:sp>
      <p:pic>
        <p:nvPicPr>
          <p:cNvPr id="5122" name="Picture 2" descr="Windows Free Icon of Super Flat Remix V1.08 Apps">
            <a:extLst>
              <a:ext uri="{FF2B5EF4-FFF2-40B4-BE49-F238E27FC236}">
                <a16:creationId xmlns:a16="http://schemas.microsoft.com/office/drawing/2014/main" id="{0CCF3CBC-2F1D-4819-BF42-1BE292F6C7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2609" y="4432917"/>
            <a:ext cx="324962" cy="3249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nux, original, logo Free Icon of Devicon">
            <a:extLst>
              <a:ext uri="{FF2B5EF4-FFF2-40B4-BE49-F238E27FC236}">
                <a16:creationId xmlns:a16="http://schemas.microsoft.com/office/drawing/2014/main" id="{CDBA9FA4-5566-4368-A3BC-40B034C7DA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5262" y="4338957"/>
            <a:ext cx="403146" cy="40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1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12"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Function App Configuration - Monitoring</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18</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3" name="Text Placeholder 3">
            <a:extLst>
              <a:ext uri="{FF2B5EF4-FFF2-40B4-BE49-F238E27FC236}">
                <a16:creationId xmlns:a16="http://schemas.microsoft.com/office/drawing/2014/main" id="{E3C48F1D-CD1D-4415-844E-AE1123A25D20}"/>
              </a:ext>
            </a:extLst>
          </p:cNvPr>
          <p:cNvSpPr txBox="1">
            <a:spLocks/>
          </p:cNvSpPr>
          <p:nvPr/>
        </p:nvSpPr>
        <p:spPr>
          <a:xfrm>
            <a:off x="479376" y="1700808"/>
            <a:ext cx="6120680" cy="1384995"/>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rgbClr val="4F81BD">
                  <a:lumMod val="7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4F81BD">
                    <a:lumMod val="75000"/>
                  </a:srgbClr>
                </a:solidFill>
                <a:effectLst/>
                <a:uLnTx/>
                <a:uFillTx/>
                <a:latin typeface="Calibri"/>
                <a:ea typeface="+mn-ea"/>
                <a:cs typeface="+mn-cs"/>
              </a:rPr>
              <a:t> </a:t>
            </a:r>
            <a:endParaRPr kumimoji="0" lang="en-GB" sz="1050" b="0" i="0" u="none" strike="noStrike" kern="0" cap="none" spc="0" normalizeH="0" baseline="0" noProof="0" dirty="0">
              <a:ln>
                <a:noFill/>
              </a:ln>
              <a:solidFill>
                <a:srgbClr val="4F81BD">
                  <a:lumMod val="75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rgbClr val="4F81BD">
                  <a:lumMod val="7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27" name="Graphic 26">
            <a:extLst>
              <a:ext uri="{FF2B5EF4-FFF2-40B4-BE49-F238E27FC236}">
                <a16:creationId xmlns:a16="http://schemas.microsoft.com/office/drawing/2014/main" id="{8F134D44-3B95-40F5-B7B0-E0A993D8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942" y="1855556"/>
            <a:ext cx="432048" cy="432048"/>
          </a:xfrm>
          <a:prstGeom prst="rect">
            <a:avLst/>
          </a:prstGeom>
        </p:spPr>
      </p:pic>
      <p:sp>
        <p:nvSpPr>
          <p:cNvPr id="30" name="Rectangle 29">
            <a:extLst>
              <a:ext uri="{FF2B5EF4-FFF2-40B4-BE49-F238E27FC236}">
                <a16:creationId xmlns:a16="http://schemas.microsoft.com/office/drawing/2014/main" id="{AF56863A-A457-4E43-9657-75F59748DE9F}"/>
              </a:ext>
            </a:extLst>
          </p:cNvPr>
          <p:cNvSpPr/>
          <p:nvPr/>
        </p:nvSpPr>
        <p:spPr>
          <a:xfrm>
            <a:off x="848702" y="2317745"/>
            <a:ext cx="5299633" cy="380061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object 77">
            <a:extLst>
              <a:ext uri="{FF2B5EF4-FFF2-40B4-BE49-F238E27FC236}">
                <a16:creationId xmlns:a16="http://schemas.microsoft.com/office/drawing/2014/main" id="{441D246C-C042-42AA-B233-F392D8DDC12D}"/>
              </a:ext>
            </a:extLst>
          </p:cNvPr>
          <p:cNvSpPr txBox="1"/>
          <p:nvPr/>
        </p:nvSpPr>
        <p:spPr>
          <a:xfrm>
            <a:off x="1270990" y="1877680"/>
            <a:ext cx="2585121"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dirty="0">
                <a:ln>
                  <a:noFill/>
                </a:ln>
                <a:solidFill>
                  <a:srgbClr val="4F81BD"/>
                </a:solidFill>
                <a:effectLst/>
                <a:uLnTx/>
                <a:uFillTx/>
                <a:latin typeface="Ubuntu"/>
                <a:ea typeface="+mn-ea"/>
                <a:cs typeface="Ubuntu"/>
              </a:rPr>
              <a:t>Function App</a:t>
            </a:r>
          </a:p>
        </p:txBody>
      </p:sp>
      <p:grpSp>
        <p:nvGrpSpPr>
          <p:cNvPr id="22" name="Group 21">
            <a:extLst>
              <a:ext uri="{FF2B5EF4-FFF2-40B4-BE49-F238E27FC236}">
                <a16:creationId xmlns:a16="http://schemas.microsoft.com/office/drawing/2014/main" id="{09F82C37-E542-4DAB-84BE-7EF2FAD9013D}"/>
              </a:ext>
            </a:extLst>
          </p:cNvPr>
          <p:cNvGrpSpPr/>
          <p:nvPr/>
        </p:nvGrpSpPr>
        <p:grpSpPr>
          <a:xfrm>
            <a:off x="957113" y="2892173"/>
            <a:ext cx="5082810" cy="2872778"/>
            <a:chOff x="7176120" y="3317609"/>
            <a:chExt cx="4896544" cy="2679065"/>
          </a:xfrm>
        </p:grpSpPr>
        <p:pic>
          <p:nvPicPr>
            <p:cNvPr id="23" name="Picture 22" descr="Graphical user interface, application&#10;&#10;Description automatically generated">
              <a:extLst>
                <a:ext uri="{FF2B5EF4-FFF2-40B4-BE49-F238E27FC236}">
                  <a16:creationId xmlns:a16="http://schemas.microsoft.com/office/drawing/2014/main" id="{D2759DBB-A91A-4AED-924E-0D6C97C11BC9}"/>
                </a:ext>
              </a:extLst>
            </p:cNvPr>
            <p:cNvPicPr/>
            <p:nvPr/>
          </p:nvPicPr>
          <p:blipFill rotWithShape="1">
            <a:blip r:embed="rId5">
              <a:extLst>
                <a:ext uri="{28A0092B-C50C-407E-A947-70E740481C1C}">
                  <a14:useLocalDpi xmlns:a14="http://schemas.microsoft.com/office/drawing/2010/main" val="0"/>
                </a:ext>
              </a:extLst>
            </a:blip>
            <a:srcRect r="14568"/>
            <a:stretch/>
          </p:blipFill>
          <p:spPr>
            <a:xfrm>
              <a:off x="7176120" y="3317609"/>
              <a:ext cx="4896544" cy="2679065"/>
            </a:xfrm>
            <a:prstGeom prst="rect">
              <a:avLst/>
            </a:prstGeom>
          </p:spPr>
        </p:pic>
        <p:sp>
          <p:nvSpPr>
            <p:cNvPr id="29" name="Rectangle 28">
              <a:extLst>
                <a:ext uri="{FF2B5EF4-FFF2-40B4-BE49-F238E27FC236}">
                  <a16:creationId xmlns:a16="http://schemas.microsoft.com/office/drawing/2014/main" id="{A77E90FA-093A-4972-B468-8C2E7155C982}"/>
                </a:ext>
              </a:extLst>
            </p:cNvPr>
            <p:cNvSpPr/>
            <p:nvPr/>
          </p:nvSpPr>
          <p:spPr>
            <a:xfrm>
              <a:off x="7248128" y="4288305"/>
              <a:ext cx="4752528" cy="796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7" name="Straight Arrow Connector 6">
            <a:extLst>
              <a:ext uri="{FF2B5EF4-FFF2-40B4-BE49-F238E27FC236}">
                <a16:creationId xmlns:a16="http://schemas.microsoft.com/office/drawing/2014/main" id="{A679A27C-BDA9-436E-9274-AB2805AFF50C}"/>
              </a:ext>
            </a:extLst>
          </p:cNvPr>
          <p:cNvCxnSpPr>
            <a:cxnSpLocks/>
            <a:stCxn id="36" idx="1"/>
            <a:endCxn id="29" idx="3"/>
          </p:cNvCxnSpPr>
          <p:nvPr/>
        </p:nvCxnSpPr>
        <p:spPr>
          <a:xfrm flipH="1">
            <a:off x="5965176" y="4360306"/>
            <a:ext cx="87103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ACF35D4-61E7-40A2-B2B0-DD716913F3F3}"/>
              </a:ext>
            </a:extLst>
          </p:cNvPr>
          <p:cNvSpPr txBox="1"/>
          <p:nvPr/>
        </p:nvSpPr>
        <p:spPr>
          <a:xfrm>
            <a:off x="6836210" y="4175640"/>
            <a:ext cx="4136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FF0000"/>
                </a:solidFill>
                <a:latin typeface="Calibri"/>
              </a:rPr>
              <a:t>New or existing app insight</a:t>
            </a:r>
            <a:endParaRPr kumimoji="0" lang="en-GB" sz="1800" b="0" i="0" u="none" strike="noStrike" kern="1200" cap="none" spc="0" normalizeH="0" baseline="0" noProof="0" dirty="0">
              <a:ln>
                <a:noFill/>
              </a:ln>
              <a:solidFill>
                <a:srgbClr val="FF0000"/>
              </a:solidFill>
              <a:effectLst/>
              <a:uLnTx/>
              <a:uFillTx/>
              <a:latin typeface="Calibri"/>
              <a:ea typeface="+mn-ea"/>
              <a:cs typeface="+mn-cs"/>
            </a:endParaRPr>
          </a:p>
        </p:txBody>
      </p:sp>
    </p:spTree>
    <p:extLst>
      <p:ext uri="{BB962C8B-B14F-4D97-AF65-F5344CB8AC3E}">
        <p14:creationId xmlns:p14="http://schemas.microsoft.com/office/powerpoint/2010/main" val="1052253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Function Apps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19</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2" name="object 77">
            <a:extLst>
              <a:ext uri="{FF2B5EF4-FFF2-40B4-BE49-F238E27FC236}">
                <a16:creationId xmlns:a16="http://schemas.microsoft.com/office/drawing/2014/main" id="{3FCA2796-1BBD-43CD-82EA-36447A609BF7}"/>
              </a:ext>
            </a:extLst>
          </p:cNvPr>
          <p:cNvSpPr txBox="1"/>
          <p:nvPr/>
        </p:nvSpPr>
        <p:spPr>
          <a:xfrm>
            <a:off x="4403812" y="4123731"/>
            <a:ext cx="2880320" cy="94897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Databricks</a:t>
            </a:r>
          </a:p>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9" name="Graphic 8">
            <a:extLst>
              <a:ext uri="{FF2B5EF4-FFF2-40B4-BE49-F238E27FC236}">
                <a16:creationId xmlns:a16="http://schemas.microsoft.com/office/drawing/2014/main" id="{4D10ED68-851D-4DAD-A970-6EAC83BBB7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4126" y="1591633"/>
            <a:ext cx="2299692" cy="2529661"/>
          </a:xfrm>
          <a:prstGeom prst="rect">
            <a:avLst/>
          </a:prstGeom>
        </p:spPr>
      </p:pic>
    </p:spTree>
    <p:extLst>
      <p:ext uri="{BB962C8B-B14F-4D97-AF65-F5344CB8AC3E}">
        <p14:creationId xmlns:p14="http://schemas.microsoft.com/office/powerpoint/2010/main" val="42271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1" name="Picture 10">
            <a:extLst>
              <a:ext uri="{FF2B5EF4-FFF2-40B4-BE49-F238E27FC236}">
                <a16:creationId xmlns:a16="http://schemas.microsoft.com/office/drawing/2014/main" id="{274DB374-9325-45A4-B486-1A28C89CF036}"/>
              </a:ext>
            </a:extLst>
          </p:cNvPr>
          <p:cNvPicPr>
            <a:picLocks noChangeAspect="1"/>
          </p:cNvPicPr>
          <p:nvPr/>
        </p:nvPicPr>
        <p:blipFill>
          <a:blip r:embed="rId3"/>
          <a:stretch>
            <a:fillRect/>
          </a:stretch>
        </p:blipFill>
        <p:spPr>
          <a:xfrm>
            <a:off x="4727848" y="2370211"/>
            <a:ext cx="2232248" cy="1753520"/>
          </a:xfrm>
          <a:prstGeom prst="rect">
            <a:avLst/>
          </a:prstGeom>
        </p:spPr>
      </p:pic>
      <p:sp>
        <p:nvSpPr>
          <p:cNvPr id="12" name="object 77">
            <a:extLst>
              <a:ext uri="{FF2B5EF4-FFF2-40B4-BE49-F238E27FC236}">
                <a16:creationId xmlns:a16="http://schemas.microsoft.com/office/drawing/2014/main" id="{3FCA2796-1BBD-43CD-82EA-36447A609BF7}"/>
              </a:ext>
            </a:extLst>
          </p:cNvPr>
          <p:cNvSpPr txBox="1"/>
          <p:nvPr/>
        </p:nvSpPr>
        <p:spPr>
          <a:xfrm>
            <a:off x="4403812" y="4123731"/>
            <a:ext cx="2880320" cy="948978"/>
          </a:xfrm>
          <a:prstGeom prst="rect">
            <a:avLst/>
          </a:prstGeom>
        </p:spPr>
        <p:txBody>
          <a:bodyPr vert="horz" wrap="square" lIns="0" tIns="12700" rIns="0" bIns="0" rtlCol="0">
            <a:spAutoFit/>
          </a:bodyPr>
          <a:lstStyle/>
          <a:p>
            <a:pPr marL="12700" marR="0" lvl="0" algn="ctr" defTabSz="914400" rtl="0" eaLnBrk="1" fontAlgn="auto" latinLnBrk="0" hangingPunct="1">
              <a:lnSpc>
                <a:spcPct val="100000"/>
              </a:lnSpc>
              <a:spcBef>
                <a:spcPts val="100"/>
              </a:spcBef>
              <a:spcAft>
                <a:spcPts val="0"/>
              </a:spcAft>
              <a:buClrTx/>
              <a:buSzTx/>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Azure Data Factory </a:t>
            </a:r>
          </a:p>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spTree>
    <p:extLst>
      <p:ext uri="{BB962C8B-B14F-4D97-AF65-F5344CB8AC3E}">
        <p14:creationId xmlns:p14="http://schemas.microsoft.com/office/powerpoint/2010/main" val="877816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Function Apps– Deployment (Single Env. FA)</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20</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744" y="1730873"/>
            <a:ext cx="622362" cy="622362"/>
          </a:xfrm>
          <a:prstGeom prst="rect">
            <a:avLst/>
          </a:prstGeom>
        </p:spPr>
      </p:pic>
      <p:grpSp>
        <p:nvGrpSpPr>
          <p:cNvPr id="94" name="Group 93">
            <a:extLst>
              <a:ext uri="{FF2B5EF4-FFF2-40B4-BE49-F238E27FC236}">
                <a16:creationId xmlns:a16="http://schemas.microsoft.com/office/drawing/2014/main" id="{1AAD7FB0-F2CB-4CBC-BB5D-9CC88C6766BB}"/>
              </a:ext>
            </a:extLst>
          </p:cNvPr>
          <p:cNvGrpSpPr/>
          <p:nvPr/>
        </p:nvGrpSpPr>
        <p:grpSpPr>
          <a:xfrm>
            <a:off x="5784365" y="2534002"/>
            <a:ext cx="2984613" cy="3498745"/>
            <a:chOff x="5777957" y="2628120"/>
            <a:chExt cx="5145546" cy="3014969"/>
          </a:xfrm>
        </p:grpSpPr>
        <p:sp>
          <p:nvSpPr>
            <p:cNvPr id="35" name="TextBox 34">
              <a:extLst>
                <a:ext uri="{FF2B5EF4-FFF2-40B4-BE49-F238E27FC236}">
                  <a16:creationId xmlns:a16="http://schemas.microsoft.com/office/drawing/2014/main" id="{DCD77F1D-5913-45DF-9D44-E36E1EAAA634}"/>
                </a:ext>
              </a:extLst>
            </p:cNvPr>
            <p:cNvSpPr txBox="1"/>
            <p:nvPr/>
          </p:nvSpPr>
          <p:spPr>
            <a:xfrm>
              <a:off x="6607282" y="2628120"/>
              <a:ext cx="2378513" cy="444003"/>
            </a:xfrm>
            <a:prstGeom prst="rect">
              <a:avLst/>
            </a:prstGeom>
            <a:noFill/>
          </p:spPr>
          <p:txBody>
            <a:bodyPr wrap="square" rtlCol="0">
              <a:spAutoFit/>
            </a:bodyPr>
            <a:lstStyle/>
            <a:p>
              <a:r>
                <a:rPr lang="en-GB" dirty="0">
                  <a:solidFill>
                    <a:schemeClr val="tx2"/>
                  </a:solidFill>
                </a:rPr>
                <a:t>TEST-RG</a:t>
              </a:r>
            </a:p>
          </p:txBody>
        </p:sp>
        <p:sp>
          <p:nvSpPr>
            <p:cNvPr id="36" name="Rectangle 35">
              <a:extLst>
                <a:ext uri="{FF2B5EF4-FFF2-40B4-BE49-F238E27FC236}">
                  <a16:creationId xmlns:a16="http://schemas.microsoft.com/office/drawing/2014/main" id="{CDB59E74-19E9-40E4-BA34-970A4D43F4C3}"/>
                </a:ext>
              </a:extLst>
            </p:cNvPr>
            <p:cNvSpPr/>
            <p:nvPr/>
          </p:nvSpPr>
          <p:spPr>
            <a:xfrm>
              <a:off x="5777957" y="3036333"/>
              <a:ext cx="5145546" cy="2606756"/>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330" y="1816787"/>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49A5B22-3D92-4814-A541-C3F1235CE035}"/>
              </a:ext>
            </a:extLst>
          </p:cNvPr>
          <p:cNvCxnSpPr>
            <a:cxnSpLocks/>
            <a:stCxn id="46" idx="3"/>
            <a:endCxn id="23" idx="1"/>
          </p:cNvCxnSpPr>
          <p:nvPr/>
        </p:nvCxnSpPr>
        <p:spPr>
          <a:xfrm flipV="1">
            <a:off x="1973191" y="2042054"/>
            <a:ext cx="1818553" cy="9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AB77121B-B46E-47DD-B91A-27E1B4C7150F}"/>
              </a:ext>
            </a:extLst>
          </p:cNvPr>
          <p:cNvGrpSpPr/>
          <p:nvPr/>
        </p:nvGrpSpPr>
        <p:grpSpPr>
          <a:xfrm>
            <a:off x="6114185" y="3226586"/>
            <a:ext cx="2358080" cy="1714233"/>
            <a:chOff x="6108160" y="3495451"/>
            <a:chExt cx="2358080" cy="1912357"/>
          </a:xfrm>
        </p:grpSpPr>
        <p:sp>
          <p:nvSpPr>
            <p:cNvPr id="37" name="TextBox 36">
              <a:extLst>
                <a:ext uri="{FF2B5EF4-FFF2-40B4-BE49-F238E27FC236}">
                  <a16:creationId xmlns:a16="http://schemas.microsoft.com/office/drawing/2014/main" id="{14FD2533-91F5-4D4C-95CE-98880206519B}"/>
                </a:ext>
              </a:extLst>
            </p:cNvPr>
            <p:cNvSpPr txBox="1"/>
            <p:nvPr/>
          </p:nvSpPr>
          <p:spPr>
            <a:xfrm>
              <a:off x="6487675" y="3495451"/>
              <a:ext cx="1254632" cy="369332"/>
            </a:xfrm>
            <a:prstGeom prst="rect">
              <a:avLst/>
            </a:prstGeom>
            <a:noFill/>
          </p:spPr>
          <p:txBody>
            <a:bodyPr wrap="square" rtlCol="0">
              <a:spAutoFit/>
            </a:bodyPr>
            <a:lstStyle/>
            <a:p>
              <a:r>
                <a:rPr lang="en-GB" dirty="0">
                  <a:solidFill>
                    <a:schemeClr val="tx2"/>
                  </a:solidFill>
                </a:rPr>
                <a:t>TEST-FA</a:t>
              </a:r>
            </a:p>
          </p:txBody>
        </p:sp>
        <p:sp>
          <p:nvSpPr>
            <p:cNvPr id="70" name="Rectangle 69">
              <a:extLst>
                <a:ext uri="{FF2B5EF4-FFF2-40B4-BE49-F238E27FC236}">
                  <a16:creationId xmlns:a16="http://schemas.microsoft.com/office/drawing/2014/main" id="{096F8410-8360-46D3-A03A-8271EC3019B4}"/>
                </a:ext>
              </a:extLst>
            </p:cNvPr>
            <p:cNvSpPr/>
            <p:nvPr/>
          </p:nvSpPr>
          <p:spPr>
            <a:xfrm>
              <a:off x="6108160" y="4016070"/>
              <a:ext cx="2358080" cy="139173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3" name="Connector: Elbow 72">
            <a:extLst>
              <a:ext uri="{FF2B5EF4-FFF2-40B4-BE49-F238E27FC236}">
                <a16:creationId xmlns:a16="http://schemas.microsoft.com/office/drawing/2014/main" id="{9792D955-6DBF-4CCB-A061-7086DE7A1D63}"/>
              </a:ext>
            </a:extLst>
          </p:cNvPr>
          <p:cNvCxnSpPr>
            <a:cxnSpLocks/>
            <a:stCxn id="23" idx="2"/>
            <a:endCxn id="26" idx="1"/>
          </p:cNvCxnSpPr>
          <p:nvPr/>
        </p:nvCxnSpPr>
        <p:spPr>
          <a:xfrm rot="16200000" flipH="1">
            <a:off x="4577583" y="1878577"/>
            <a:ext cx="1049785" cy="199910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8AC6670-5751-4588-AA43-563C80687ACD}"/>
              </a:ext>
            </a:extLst>
          </p:cNvPr>
          <p:cNvCxnSpPr>
            <a:cxnSpLocks/>
            <a:stCxn id="23" idx="2"/>
            <a:endCxn id="15" idx="1"/>
          </p:cNvCxnSpPr>
          <p:nvPr/>
        </p:nvCxnSpPr>
        <p:spPr>
          <a:xfrm rot="16200000" flipH="1">
            <a:off x="4187969" y="2268191"/>
            <a:ext cx="1939273" cy="210936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EEE4CE6B-685E-4289-BBBD-11D0FA4D34ED}"/>
              </a:ext>
            </a:extLst>
          </p:cNvPr>
          <p:cNvSpPr txBox="1"/>
          <p:nvPr/>
        </p:nvSpPr>
        <p:spPr>
          <a:xfrm>
            <a:off x="4102924" y="1857388"/>
            <a:ext cx="3505244" cy="369332"/>
          </a:xfrm>
          <a:prstGeom prst="rect">
            <a:avLst/>
          </a:prstGeom>
          <a:noFill/>
        </p:spPr>
        <p:txBody>
          <a:bodyPr wrap="square" rtlCol="0">
            <a:spAutoFit/>
          </a:bodyPr>
          <a:lstStyle/>
          <a:p>
            <a:pPr algn="ctr"/>
            <a:r>
              <a:rPr lang="en-GB" dirty="0">
                <a:solidFill>
                  <a:schemeClr val="tx2"/>
                </a:solidFill>
              </a:rPr>
              <a:t>DevOps Deployment Pipeline</a:t>
            </a:r>
          </a:p>
        </p:txBody>
      </p:sp>
      <p:pic>
        <p:nvPicPr>
          <p:cNvPr id="100" name="Picture 4" descr="HashiCorp Blog: Terraform">
            <a:extLst>
              <a:ext uri="{FF2B5EF4-FFF2-40B4-BE49-F238E27FC236}">
                <a16:creationId xmlns:a16="http://schemas.microsoft.com/office/drawing/2014/main" id="{6654D7CA-0095-4AA3-93C7-8A51CE9B56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23" t="26886" r="13580" b="27024"/>
          <a:stretch/>
        </p:blipFill>
        <p:spPr bwMode="auto">
          <a:xfrm>
            <a:off x="4391506" y="3047104"/>
            <a:ext cx="948794" cy="34501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0197AB3F-92AF-4A1E-9BFA-151094B777A1}"/>
              </a:ext>
            </a:extLst>
          </p:cNvPr>
          <p:cNvSpPr txBox="1"/>
          <p:nvPr/>
        </p:nvSpPr>
        <p:spPr>
          <a:xfrm>
            <a:off x="6847230" y="3740490"/>
            <a:ext cx="2260945" cy="1200329"/>
          </a:xfrm>
          <a:prstGeom prst="rect">
            <a:avLst/>
          </a:prstGeom>
          <a:noFill/>
        </p:spPr>
        <p:txBody>
          <a:bodyPr wrap="square" rtlCol="0">
            <a:spAutoFit/>
          </a:bodyPr>
          <a:lstStyle/>
          <a:p>
            <a:r>
              <a:rPr lang="en-GB" dirty="0">
                <a:solidFill>
                  <a:schemeClr val="tx2"/>
                </a:solidFill>
              </a:rPr>
              <a:t>Notebook 1</a:t>
            </a:r>
          </a:p>
          <a:p>
            <a:r>
              <a:rPr lang="en-GB" dirty="0">
                <a:solidFill>
                  <a:schemeClr val="tx2"/>
                </a:solidFill>
              </a:rPr>
              <a:t>Notebook 2</a:t>
            </a:r>
          </a:p>
          <a:p>
            <a:r>
              <a:rPr lang="en-GB" dirty="0">
                <a:solidFill>
                  <a:schemeClr val="tx2"/>
                </a:solidFill>
              </a:rPr>
              <a:t>        …</a:t>
            </a:r>
          </a:p>
          <a:p>
            <a:r>
              <a:rPr lang="en-GB" dirty="0">
                <a:solidFill>
                  <a:schemeClr val="tx2"/>
                </a:solidFill>
              </a:rPr>
              <a:t>Notebook N</a:t>
            </a:r>
          </a:p>
        </p:txBody>
      </p:sp>
      <p:pic>
        <p:nvPicPr>
          <p:cNvPr id="26" name="Graphic 25">
            <a:extLst>
              <a:ext uri="{FF2B5EF4-FFF2-40B4-BE49-F238E27FC236}">
                <a16:creationId xmlns:a16="http://schemas.microsoft.com/office/drawing/2014/main" id="{0917CDD7-E664-4690-88A0-6B2A00C7D6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2025" y="3169649"/>
            <a:ext cx="424311" cy="466741"/>
          </a:xfrm>
          <a:prstGeom prst="rect">
            <a:avLst/>
          </a:prstGeom>
        </p:spPr>
      </p:pic>
      <p:pic>
        <p:nvPicPr>
          <p:cNvPr id="15" name="Picture 14">
            <a:extLst>
              <a:ext uri="{FF2B5EF4-FFF2-40B4-BE49-F238E27FC236}">
                <a16:creationId xmlns:a16="http://schemas.microsoft.com/office/drawing/2014/main" id="{6E180B7F-4440-48C1-A18C-38C36824120C}"/>
              </a:ext>
            </a:extLst>
          </p:cNvPr>
          <p:cNvPicPr>
            <a:picLocks noChangeAspect="1"/>
          </p:cNvPicPr>
          <p:nvPr/>
        </p:nvPicPr>
        <p:blipFill>
          <a:blip r:embed="rId9"/>
          <a:stretch>
            <a:fillRect/>
          </a:stretch>
        </p:blipFill>
        <p:spPr>
          <a:xfrm>
            <a:off x="6212285" y="3867658"/>
            <a:ext cx="653615" cy="849700"/>
          </a:xfrm>
          <a:prstGeom prst="rect">
            <a:avLst/>
          </a:prstGeom>
        </p:spPr>
      </p:pic>
      <p:sp>
        <p:nvSpPr>
          <p:cNvPr id="44" name="Rectangle 43">
            <a:extLst>
              <a:ext uri="{FF2B5EF4-FFF2-40B4-BE49-F238E27FC236}">
                <a16:creationId xmlns:a16="http://schemas.microsoft.com/office/drawing/2014/main" id="{904E1596-5B7D-4250-8D71-412A1C8EB8E9}"/>
              </a:ext>
            </a:extLst>
          </p:cNvPr>
          <p:cNvSpPr/>
          <p:nvPr/>
        </p:nvSpPr>
        <p:spPr>
          <a:xfrm>
            <a:off x="8940348" y="2966728"/>
            <a:ext cx="3060308" cy="302503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5" name="Graphic 44">
            <a:extLst>
              <a:ext uri="{FF2B5EF4-FFF2-40B4-BE49-F238E27FC236}">
                <a16:creationId xmlns:a16="http://schemas.microsoft.com/office/drawing/2014/main" id="{7AE18426-905E-41CA-9E88-531572FC23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58784" y="2528220"/>
            <a:ext cx="498782" cy="414898"/>
          </a:xfrm>
          <a:prstGeom prst="rect">
            <a:avLst/>
          </a:prstGeom>
        </p:spPr>
      </p:pic>
      <p:sp>
        <p:nvSpPr>
          <p:cNvPr id="47" name="TextBox 46">
            <a:extLst>
              <a:ext uri="{FF2B5EF4-FFF2-40B4-BE49-F238E27FC236}">
                <a16:creationId xmlns:a16="http://schemas.microsoft.com/office/drawing/2014/main" id="{4AF035E7-6FE0-4F32-8CD0-F5FE886CAC62}"/>
              </a:ext>
            </a:extLst>
          </p:cNvPr>
          <p:cNvSpPr txBox="1"/>
          <p:nvPr/>
        </p:nvSpPr>
        <p:spPr>
          <a:xfrm>
            <a:off x="9369357" y="2556337"/>
            <a:ext cx="4300822" cy="369332"/>
          </a:xfrm>
          <a:prstGeom prst="rect">
            <a:avLst/>
          </a:prstGeom>
          <a:noFill/>
        </p:spPr>
        <p:txBody>
          <a:bodyPr wrap="square" rtlCol="0">
            <a:spAutoFit/>
          </a:bodyPr>
          <a:lstStyle/>
          <a:p>
            <a:r>
              <a:rPr lang="en-GB" dirty="0">
                <a:solidFill>
                  <a:schemeClr val="tx2"/>
                </a:solidFill>
              </a:rPr>
              <a:t>TEST-RG-DATABR (</a:t>
            </a:r>
            <a:r>
              <a:rPr lang="en-GB" dirty="0" err="1">
                <a:solidFill>
                  <a:schemeClr val="tx2"/>
                </a:solidFill>
              </a:rPr>
              <a:t>Autogen</a:t>
            </a:r>
            <a:r>
              <a:rPr lang="en-GB" dirty="0">
                <a:solidFill>
                  <a:schemeClr val="tx2"/>
                </a:solidFill>
              </a:rPr>
              <a:t>.)</a:t>
            </a:r>
          </a:p>
        </p:txBody>
      </p:sp>
      <p:cxnSp>
        <p:nvCxnSpPr>
          <p:cNvPr id="49" name="Connector: Elbow 48">
            <a:extLst>
              <a:ext uri="{FF2B5EF4-FFF2-40B4-BE49-F238E27FC236}">
                <a16:creationId xmlns:a16="http://schemas.microsoft.com/office/drawing/2014/main" id="{492FB3CB-E00A-45C4-BE43-FF473A35A796}"/>
              </a:ext>
            </a:extLst>
          </p:cNvPr>
          <p:cNvCxnSpPr>
            <a:cxnSpLocks/>
            <a:stCxn id="23" idx="2"/>
            <a:endCxn id="51" idx="1"/>
          </p:cNvCxnSpPr>
          <p:nvPr/>
        </p:nvCxnSpPr>
        <p:spPr>
          <a:xfrm rot="16200000" flipH="1">
            <a:off x="3520126" y="2936034"/>
            <a:ext cx="3176859" cy="201126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A3664D0-0B4F-426F-9749-4D2634DAD604}"/>
              </a:ext>
            </a:extLst>
          </p:cNvPr>
          <p:cNvSpPr txBox="1"/>
          <p:nvPr/>
        </p:nvSpPr>
        <p:spPr>
          <a:xfrm>
            <a:off x="6114185" y="5068429"/>
            <a:ext cx="2744599" cy="923330"/>
          </a:xfrm>
          <a:prstGeom prst="rect">
            <a:avLst/>
          </a:prstGeom>
          <a:noFill/>
        </p:spPr>
        <p:txBody>
          <a:bodyPr wrap="square" rtlCol="0">
            <a:spAutoFit/>
          </a:bodyPr>
          <a:lstStyle/>
          <a:p>
            <a:r>
              <a:rPr lang="en-GB" dirty="0">
                <a:solidFill>
                  <a:schemeClr val="tx2"/>
                </a:solidFill>
              </a:rPr>
              <a:t>Clusters (not exposed in TEST-RG);</a:t>
            </a:r>
          </a:p>
          <a:p>
            <a:r>
              <a:rPr lang="en-GB" dirty="0">
                <a:solidFill>
                  <a:schemeClr val="tx2"/>
                </a:solidFill>
              </a:rPr>
              <a:t>Secret Scopes;</a:t>
            </a:r>
          </a:p>
        </p:txBody>
      </p:sp>
      <p:pic>
        <p:nvPicPr>
          <p:cNvPr id="52" name="Graphic 51">
            <a:extLst>
              <a:ext uri="{FF2B5EF4-FFF2-40B4-BE49-F238E27FC236}">
                <a16:creationId xmlns:a16="http://schemas.microsoft.com/office/drawing/2014/main" id="{5EFB363F-09E3-44A3-8B77-925074DC74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78564" y="2507392"/>
            <a:ext cx="498782" cy="414898"/>
          </a:xfrm>
          <a:prstGeom prst="rect">
            <a:avLst/>
          </a:prstGeom>
        </p:spPr>
      </p:pic>
      <p:grpSp>
        <p:nvGrpSpPr>
          <p:cNvPr id="57" name="Group 56">
            <a:extLst>
              <a:ext uri="{FF2B5EF4-FFF2-40B4-BE49-F238E27FC236}">
                <a16:creationId xmlns:a16="http://schemas.microsoft.com/office/drawing/2014/main" id="{E6C536F8-5B07-451B-87F7-15D1393E85C9}"/>
              </a:ext>
            </a:extLst>
          </p:cNvPr>
          <p:cNvGrpSpPr/>
          <p:nvPr/>
        </p:nvGrpSpPr>
        <p:grpSpPr>
          <a:xfrm>
            <a:off x="9092145" y="5304261"/>
            <a:ext cx="490611" cy="463001"/>
            <a:chOff x="1388170" y="4717358"/>
            <a:chExt cx="796009" cy="751212"/>
          </a:xfrm>
        </p:grpSpPr>
        <p:pic>
          <p:nvPicPr>
            <p:cNvPr id="58" name="Picture 2" descr="VM symbol | Microsoft Azure Mono">
              <a:extLst>
                <a:ext uri="{FF2B5EF4-FFF2-40B4-BE49-F238E27FC236}">
                  <a16:creationId xmlns:a16="http://schemas.microsoft.com/office/drawing/2014/main" id="{3A88F411-85ED-4B93-B27E-915C1F3383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8170" y="4717358"/>
              <a:ext cx="796009" cy="751212"/>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a:extLst>
                <a:ext uri="{FF2B5EF4-FFF2-40B4-BE49-F238E27FC236}">
                  <a16:creationId xmlns:a16="http://schemas.microsoft.com/office/drawing/2014/main" id="{B0D9858D-5846-4505-815F-30CD420C0F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83189" y="4797152"/>
              <a:ext cx="398470" cy="438317"/>
            </a:xfrm>
            <a:prstGeom prst="rect">
              <a:avLst/>
            </a:prstGeom>
          </p:spPr>
        </p:pic>
      </p:grpSp>
      <p:sp>
        <p:nvSpPr>
          <p:cNvPr id="61" name="TextBox 60">
            <a:extLst>
              <a:ext uri="{FF2B5EF4-FFF2-40B4-BE49-F238E27FC236}">
                <a16:creationId xmlns:a16="http://schemas.microsoft.com/office/drawing/2014/main" id="{261C3904-5971-4A50-906F-90546BF86E1D}"/>
              </a:ext>
            </a:extLst>
          </p:cNvPr>
          <p:cNvSpPr txBox="1"/>
          <p:nvPr/>
        </p:nvSpPr>
        <p:spPr>
          <a:xfrm>
            <a:off x="9578133" y="5304261"/>
            <a:ext cx="2744599" cy="369332"/>
          </a:xfrm>
          <a:prstGeom prst="rect">
            <a:avLst/>
          </a:prstGeom>
          <a:noFill/>
        </p:spPr>
        <p:txBody>
          <a:bodyPr wrap="square" rtlCol="0">
            <a:spAutoFit/>
          </a:bodyPr>
          <a:lstStyle/>
          <a:p>
            <a:r>
              <a:rPr lang="en-GB" dirty="0">
                <a:solidFill>
                  <a:schemeClr val="tx2"/>
                </a:solidFill>
              </a:rPr>
              <a:t>Databricks Backend</a:t>
            </a:r>
          </a:p>
        </p:txBody>
      </p:sp>
      <p:pic>
        <p:nvPicPr>
          <p:cNvPr id="62" name="Graphic 61">
            <a:extLst>
              <a:ext uri="{FF2B5EF4-FFF2-40B4-BE49-F238E27FC236}">
                <a16:creationId xmlns:a16="http://schemas.microsoft.com/office/drawing/2014/main" id="{B279D18F-BF3A-4DAD-AEB9-5EEE60A962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3669" y="757566"/>
            <a:ext cx="728995" cy="801894"/>
          </a:xfrm>
          <a:prstGeom prst="rect">
            <a:avLst/>
          </a:prstGeom>
        </p:spPr>
      </p:pic>
    </p:spTree>
    <p:extLst>
      <p:ext uri="{BB962C8B-B14F-4D97-AF65-F5344CB8AC3E}">
        <p14:creationId xmlns:p14="http://schemas.microsoft.com/office/powerpoint/2010/main" val="51906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Databricks – Deployment Steps</a:t>
            </a:r>
          </a:p>
        </p:txBody>
      </p:sp>
      <p:sp>
        <p:nvSpPr>
          <p:cNvPr id="14" name="object 77">
            <a:extLst>
              <a:ext uri="{FF2B5EF4-FFF2-40B4-BE49-F238E27FC236}">
                <a16:creationId xmlns:a16="http://schemas.microsoft.com/office/drawing/2014/main" id="{CC2D18C4-87DF-47DD-8B40-660F215530E6}"/>
              </a:ext>
            </a:extLst>
          </p:cNvPr>
          <p:cNvSpPr txBox="1"/>
          <p:nvPr/>
        </p:nvSpPr>
        <p:spPr>
          <a:xfrm>
            <a:off x="919464" y="1559460"/>
            <a:ext cx="10495339" cy="4167808"/>
          </a:xfrm>
          <a:prstGeom prst="rect">
            <a:avLst/>
          </a:prstGeom>
        </p:spPr>
        <p:txBody>
          <a:bodyPr vert="horz" wrap="square" lIns="0" tIns="12700" rIns="0" bIns="0" rtlCol="0">
            <a:spAutoFit/>
          </a:bodyPr>
          <a:lstStyle/>
          <a:p>
            <a:pPr marL="285750" indent="-285750">
              <a:buFont typeface="Arial" panose="020B0604020202020204" pitchFamily="34" charset="0"/>
              <a:buChar char="•"/>
            </a:pPr>
            <a:r>
              <a:rPr lang="en-GB" dirty="0"/>
              <a:t>Databricks Workspace</a:t>
            </a:r>
          </a:p>
          <a:p>
            <a:pPr marL="742950" lvl="1" indent="-285750">
              <a:buFont typeface="Arial" panose="020B0604020202020204" pitchFamily="34" charset="0"/>
              <a:buChar char="•"/>
            </a:pPr>
            <a:r>
              <a:rPr lang="en-GB" dirty="0"/>
              <a:t>Deployed through ARM</a:t>
            </a:r>
          </a:p>
          <a:p>
            <a:pPr marL="742950" lvl="1" indent="-285750">
              <a:buFont typeface="Arial" panose="020B0604020202020204" pitchFamily="34" charset="0"/>
              <a:buChar char="•"/>
            </a:pPr>
            <a:r>
              <a:rPr lang="en-GB" dirty="0"/>
              <a:t>Not source controlled unless you use IAC</a:t>
            </a:r>
          </a:p>
          <a:p>
            <a:pPr marL="742950" lvl="1" indent="-285750">
              <a:buFont typeface="Arial" panose="020B0604020202020204" pitchFamily="34" charset="0"/>
              <a:buChar char="•"/>
            </a:pPr>
            <a:r>
              <a:rPr lang="en-GB" dirty="0"/>
              <a:t>Secret scopes need to be created for access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Databricks Cluster</a:t>
            </a:r>
          </a:p>
          <a:p>
            <a:pPr marL="742950" lvl="1" indent="-285750">
              <a:buFont typeface="Arial" panose="020B0604020202020204" pitchFamily="34" charset="0"/>
              <a:buChar char="•"/>
            </a:pPr>
            <a:r>
              <a:rPr lang="en-GB" dirty="0"/>
              <a:t>Deployed through ARM  </a:t>
            </a:r>
          </a:p>
          <a:p>
            <a:pPr marL="742950" lvl="1" indent="-285750">
              <a:buFont typeface="Arial" panose="020B0604020202020204" pitchFamily="34" charset="0"/>
              <a:buChar char="•"/>
            </a:pPr>
            <a:r>
              <a:rPr lang="en-GB" dirty="0"/>
              <a:t>Not source controlled unless you use IAC</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Databricks Notebooks</a:t>
            </a:r>
          </a:p>
          <a:p>
            <a:pPr marL="742950" lvl="1" indent="-285750">
              <a:buFont typeface="Arial" panose="020B0604020202020204" pitchFamily="34" charset="0"/>
              <a:buChar char="•"/>
            </a:pPr>
            <a:r>
              <a:rPr lang="en-GB" dirty="0"/>
              <a:t>Deployed through release tasks</a:t>
            </a:r>
          </a:p>
          <a:p>
            <a:pPr marL="742950" lvl="1" indent="-285750">
              <a:buFont typeface="Arial" panose="020B0604020202020204" pitchFamily="34" charset="0"/>
              <a:buChar char="•"/>
            </a:pPr>
            <a:r>
              <a:rPr lang="en-GB" dirty="0"/>
              <a:t>Tied to Source Control</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21</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8" name="Graphic 7">
            <a:extLst>
              <a:ext uri="{FF2B5EF4-FFF2-40B4-BE49-F238E27FC236}">
                <a16:creationId xmlns:a16="http://schemas.microsoft.com/office/drawing/2014/main" id="{F8112250-ECA9-4206-94DD-3B4DBB6055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3669" y="757566"/>
            <a:ext cx="728995" cy="801894"/>
          </a:xfrm>
          <a:prstGeom prst="rect">
            <a:avLst/>
          </a:prstGeom>
        </p:spPr>
      </p:pic>
    </p:spTree>
    <p:extLst>
      <p:ext uri="{BB962C8B-B14F-4D97-AF65-F5344CB8AC3E}">
        <p14:creationId xmlns:p14="http://schemas.microsoft.com/office/powerpoint/2010/main" val="244898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6456040" y="454581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799856" y="415169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GB" sz="4000" dirty="0">
                <a:solidFill>
                  <a:srgbClr val="92D050"/>
                </a:solidFill>
                <a:latin typeface="Ubuntu"/>
                <a:cs typeface="Ubuntu"/>
              </a:rPr>
              <a:t>DevOps - Databricks deployment Task</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22</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3" name="Graphic 12">
            <a:extLst>
              <a:ext uri="{FF2B5EF4-FFF2-40B4-BE49-F238E27FC236}">
                <a16:creationId xmlns:a16="http://schemas.microsoft.com/office/drawing/2014/main" id="{7BCD7E51-C763-489B-BF40-883FAF888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3669" y="757566"/>
            <a:ext cx="728995" cy="801894"/>
          </a:xfrm>
          <a:prstGeom prst="rect">
            <a:avLst/>
          </a:prstGeom>
        </p:spPr>
      </p:pic>
      <p:grpSp>
        <p:nvGrpSpPr>
          <p:cNvPr id="4" name="Group 3">
            <a:extLst>
              <a:ext uri="{FF2B5EF4-FFF2-40B4-BE49-F238E27FC236}">
                <a16:creationId xmlns:a16="http://schemas.microsoft.com/office/drawing/2014/main" id="{4704C84D-1107-4776-8DD2-833E9FD8544E}"/>
              </a:ext>
            </a:extLst>
          </p:cNvPr>
          <p:cNvGrpSpPr/>
          <p:nvPr/>
        </p:nvGrpSpPr>
        <p:grpSpPr>
          <a:xfrm>
            <a:off x="6708069" y="1674165"/>
            <a:ext cx="4392488" cy="4110948"/>
            <a:chOff x="5859495" y="1235620"/>
            <a:chExt cx="5385077" cy="4762659"/>
          </a:xfrm>
        </p:grpSpPr>
        <p:pic>
          <p:nvPicPr>
            <p:cNvPr id="14" name="Picture 13">
              <a:extLst>
                <a:ext uri="{FF2B5EF4-FFF2-40B4-BE49-F238E27FC236}">
                  <a16:creationId xmlns:a16="http://schemas.microsoft.com/office/drawing/2014/main" id="{B7478090-1347-41DC-803C-902776A6C3A7}"/>
                </a:ext>
              </a:extLst>
            </p:cNvPr>
            <p:cNvPicPr>
              <a:picLocks noChangeAspect="1"/>
            </p:cNvPicPr>
            <p:nvPr/>
          </p:nvPicPr>
          <p:blipFill rotWithShape="1">
            <a:blip r:embed="rId5"/>
            <a:srcRect r="14527"/>
            <a:stretch/>
          </p:blipFill>
          <p:spPr>
            <a:xfrm>
              <a:off x="5951984" y="1804743"/>
              <a:ext cx="5292588" cy="4193536"/>
            </a:xfrm>
            <a:prstGeom prst="rect">
              <a:avLst/>
            </a:prstGeom>
          </p:spPr>
        </p:pic>
        <p:pic>
          <p:nvPicPr>
            <p:cNvPr id="15" name="Picture 14">
              <a:extLst>
                <a:ext uri="{FF2B5EF4-FFF2-40B4-BE49-F238E27FC236}">
                  <a16:creationId xmlns:a16="http://schemas.microsoft.com/office/drawing/2014/main" id="{CEBBDDBE-0582-4068-89C6-D3AC3641F2AB}"/>
                </a:ext>
              </a:extLst>
            </p:cNvPr>
            <p:cNvPicPr>
              <a:picLocks noChangeAspect="1"/>
            </p:cNvPicPr>
            <p:nvPr/>
          </p:nvPicPr>
          <p:blipFill>
            <a:blip r:embed="rId6"/>
            <a:stretch>
              <a:fillRect/>
            </a:stretch>
          </p:blipFill>
          <p:spPr>
            <a:xfrm>
              <a:off x="5859495" y="1235620"/>
              <a:ext cx="5385077" cy="558829"/>
            </a:xfrm>
            <a:prstGeom prst="rect">
              <a:avLst/>
            </a:prstGeom>
          </p:spPr>
        </p:pic>
      </p:grpSp>
      <p:sp>
        <p:nvSpPr>
          <p:cNvPr id="16" name="TextBox 15">
            <a:extLst>
              <a:ext uri="{FF2B5EF4-FFF2-40B4-BE49-F238E27FC236}">
                <a16:creationId xmlns:a16="http://schemas.microsoft.com/office/drawing/2014/main" id="{6E02137C-3C35-41B4-B167-3481C9E88B48}"/>
              </a:ext>
            </a:extLst>
          </p:cNvPr>
          <p:cNvSpPr txBox="1"/>
          <p:nvPr/>
        </p:nvSpPr>
        <p:spPr>
          <a:xfrm>
            <a:off x="848330" y="1694037"/>
            <a:ext cx="5011165" cy="3139321"/>
          </a:xfrm>
          <a:prstGeom prst="rect">
            <a:avLst/>
          </a:prstGeom>
          <a:noFill/>
        </p:spPr>
        <p:txBody>
          <a:bodyPr wrap="square">
            <a:spAutoFit/>
          </a:bodyPr>
          <a:lstStyle/>
          <a:p>
            <a:pPr marL="285750" indent="-285750">
              <a:buFont typeface="Arial" panose="020B0604020202020204" pitchFamily="34" charset="0"/>
              <a:buChar char="•"/>
            </a:pPr>
            <a:r>
              <a:rPr lang="en-GB" dirty="0"/>
              <a:t>Custom tool that helps with the deployment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Notebooks must be stored in GIT REPO.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will need to obtain a bearer token in order to deploy the notebooks.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Set Path to notebooks in the pipeline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Store notebooks in .</a:t>
            </a:r>
            <a:r>
              <a:rPr lang="en-GB" dirty="0" err="1"/>
              <a:t>py</a:t>
            </a:r>
            <a:r>
              <a:rPr lang="en-GB" dirty="0"/>
              <a:t> format in order to deploy them to the workspace</a:t>
            </a:r>
          </a:p>
        </p:txBody>
      </p:sp>
    </p:spTree>
    <p:extLst>
      <p:ext uri="{BB962C8B-B14F-4D97-AF65-F5344CB8AC3E}">
        <p14:creationId xmlns:p14="http://schemas.microsoft.com/office/powerpoint/2010/main" val="1220867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6456040" y="454581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799856" y="415169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Secret Scopes</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23</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2" name="Graphic 21">
            <a:extLst>
              <a:ext uri="{FF2B5EF4-FFF2-40B4-BE49-F238E27FC236}">
                <a16:creationId xmlns:a16="http://schemas.microsoft.com/office/drawing/2014/main" id="{C51B934C-F81C-4B98-8EAB-48844CA7D2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0755" y="2731032"/>
            <a:ext cx="2380830" cy="2380830"/>
          </a:xfrm>
          <a:prstGeom prst="rect">
            <a:avLst/>
          </a:prstGeom>
        </p:spPr>
      </p:pic>
      <p:pic>
        <p:nvPicPr>
          <p:cNvPr id="24" name="Graphic 23">
            <a:extLst>
              <a:ext uri="{FF2B5EF4-FFF2-40B4-BE49-F238E27FC236}">
                <a16:creationId xmlns:a16="http://schemas.microsoft.com/office/drawing/2014/main" id="{8EF6682C-55C8-4096-A8C8-4BEB90F255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440" y="2731032"/>
            <a:ext cx="2299692" cy="2529661"/>
          </a:xfrm>
          <a:prstGeom prst="rect">
            <a:avLst/>
          </a:prstGeom>
        </p:spPr>
      </p:pic>
      <p:pic>
        <p:nvPicPr>
          <p:cNvPr id="25" name="Graphic 24">
            <a:extLst>
              <a:ext uri="{FF2B5EF4-FFF2-40B4-BE49-F238E27FC236}">
                <a16:creationId xmlns:a16="http://schemas.microsoft.com/office/drawing/2014/main" id="{5768781B-7A7C-4053-8F15-22684DB898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6419" y="2655939"/>
            <a:ext cx="2531015" cy="2531015"/>
          </a:xfrm>
          <a:prstGeom prst="rect">
            <a:avLst/>
          </a:prstGeom>
        </p:spPr>
      </p:pic>
    </p:spTree>
    <p:extLst>
      <p:ext uri="{BB962C8B-B14F-4D97-AF65-F5344CB8AC3E}">
        <p14:creationId xmlns:p14="http://schemas.microsoft.com/office/powerpoint/2010/main" val="373864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6456040" y="454581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799856" y="415169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Secret Scopes</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24</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1" name="TextBox 10">
            <a:extLst>
              <a:ext uri="{FF2B5EF4-FFF2-40B4-BE49-F238E27FC236}">
                <a16:creationId xmlns:a16="http://schemas.microsoft.com/office/drawing/2014/main" id="{C5E105C2-A3AE-48EE-A617-DA806CA282E5}"/>
              </a:ext>
            </a:extLst>
          </p:cNvPr>
          <p:cNvSpPr txBox="1"/>
          <p:nvPr/>
        </p:nvSpPr>
        <p:spPr>
          <a:xfrm>
            <a:off x="820163" y="1707096"/>
            <a:ext cx="6624736" cy="3323987"/>
          </a:xfrm>
          <a:prstGeom prst="rect">
            <a:avLst/>
          </a:prstGeom>
          <a:noFill/>
        </p:spPr>
        <p:txBody>
          <a:bodyPr wrap="square">
            <a:spAutoFit/>
          </a:bodyPr>
          <a:lstStyle/>
          <a:p>
            <a:pPr marL="285750" indent="-285750">
              <a:buFont typeface="Arial" panose="020B0604020202020204" pitchFamily="34" charset="0"/>
              <a:buChar char="•"/>
            </a:pPr>
            <a:r>
              <a:rPr lang="en-GB" dirty="0"/>
              <a:t>Key Vault Scope is the recommended approach.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secret Scope is a way of allowing Databricks to obtain secrets such as credentials, connection strings etc securely.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Can either use a Databricks Scope or Key Vault Scope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Key Vault Scope references secrets stored in Key Vault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Databricks Scope stores secrets in an encrypted database  and can be created using the Azure CLI </a:t>
            </a:r>
            <a:r>
              <a:rPr lang="en-GB" sz="1200" dirty="0" err="1">
                <a:solidFill>
                  <a:srgbClr val="0000FF"/>
                </a:solidFill>
                <a:latin typeface="Lucida Console" panose="020B0609040504020204" pitchFamily="49" charset="0"/>
              </a:rPr>
              <a:t>databricks</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secrets</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create-scope</a:t>
            </a:r>
            <a:r>
              <a:rPr lang="en-GB" sz="1200" dirty="0">
                <a:solidFill>
                  <a:prstClr val="black"/>
                </a:solidFill>
                <a:latin typeface="Lucida Console" panose="020B0609040504020204" pitchFamily="49" charset="0"/>
              </a:rPr>
              <a:t> </a:t>
            </a:r>
            <a:r>
              <a:rPr lang="en-GB" sz="1200" dirty="0">
                <a:solidFill>
                  <a:srgbClr val="8A2BE2"/>
                </a:solidFill>
                <a:latin typeface="Lucida Console" panose="020B0609040504020204" pitchFamily="49" charset="0"/>
              </a:rPr>
              <a:t>--scope</a:t>
            </a:r>
            <a:r>
              <a:rPr lang="en-GB" sz="1200" dirty="0">
                <a:solidFill>
                  <a:prstClr val="black"/>
                </a:solidFill>
                <a:latin typeface="Lucida Console" panose="020B0609040504020204" pitchFamily="49" charset="0"/>
              </a:rPr>
              <a:t> </a:t>
            </a:r>
            <a:r>
              <a:rPr lang="en-GB" sz="1200" dirty="0">
                <a:solidFill>
                  <a:srgbClr val="696969"/>
                </a:solidFill>
                <a:latin typeface="Lucida Console" panose="020B0609040504020204" pitchFamily="49" charset="0"/>
              </a:rPr>
              <a:t>&lt;</a:t>
            </a:r>
            <a:r>
              <a:rPr lang="en-GB" sz="1200" dirty="0">
                <a:solidFill>
                  <a:srgbClr val="8A2BE2"/>
                </a:solidFill>
                <a:latin typeface="Lucida Console" panose="020B0609040504020204" pitchFamily="49" charset="0"/>
              </a:rPr>
              <a:t>scope-name&gt;</a:t>
            </a:r>
            <a:endParaRPr lang="en-GB" sz="1200" dirty="0">
              <a:solidFill>
                <a:prstClr val="black"/>
              </a:solidFill>
              <a:latin typeface="Lucida Console" panose="020B0609040504020204" pitchFamily="49" charset="0"/>
            </a:endParaRPr>
          </a:p>
        </p:txBody>
      </p:sp>
      <p:pic>
        <p:nvPicPr>
          <p:cNvPr id="12" name="Picture 11">
            <a:extLst>
              <a:ext uri="{FF2B5EF4-FFF2-40B4-BE49-F238E27FC236}">
                <a16:creationId xmlns:a16="http://schemas.microsoft.com/office/drawing/2014/main" id="{0E06A8DD-1C28-4DA0-B814-0EA32DDF1F50}"/>
              </a:ext>
            </a:extLst>
          </p:cNvPr>
          <p:cNvPicPr>
            <a:picLocks noChangeAspect="1"/>
          </p:cNvPicPr>
          <p:nvPr/>
        </p:nvPicPr>
        <p:blipFill rotWithShape="1">
          <a:blip r:embed="rId3"/>
          <a:srcRect r="16364"/>
          <a:stretch/>
        </p:blipFill>
        <p:spPr>
          <a:xfrm>
            <a:off x="7799873" y="1626898"/>
            <a:ext cx="3735738" cy="3242262"/>
          </a:xfrm>
          <a:prstGeom prst="rect">
            <a:avLst/>
          </a:prstGeom>
        </p:spPr>
      </p:pic>
      <p:pic>
        <p:nvPicPr>
          <p:cNvPr id="13" name="Graphic 12">
            <a:extLst>
              <a:ext uri="{FF2B5EF4-FFF2-40B4-BE49-F238E27FC236}">
                <a16:creationId xmlns:a16="http://schemas.microsoft.com/office/drawing/2014/main" id="{7BCD7E51-C763-489B-BF40-883FAF8886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3669" y="757566"/>
            <a:ext cx="728995" cy="801894"/>
          </a:xfrm>
          <a:prstGeom prst="rect">
            <a:avLst/>
          </a:prstGeom>
        </p:spPr>
      </p:pic>
    </p:spTree>
    <p:extLst>
      <p:ext uri="{BB962C8B-B14F-4D97-AF65-F5344CB8AC3E}">
        <p14:creationId xmlns:p14="http://schemas.microsoft.com/office/powerpoint/2010/main" val="3038394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D470A2-01D9-4939-9FD2-9C2DD9E16FEA}"/>
              </a:ext>
            </a:extLst>
          </p:cNvPr>
          <p:cNvSpPr>
            <a:spLocks noGrp="1"/>
          </p:cNvSpPr>
          <p:nvPr>
            <p:ph type="body" sz="quarter" idx="11"/>
          </p:nvPr>
        </p:nvSpPr>
        <p:spPr>
          <a:xfrm>
            <a:off x="191344" y="1196752"/>
            <a:ext cx="6120680" cy="1107996"/>
          </a:xfrm>
        </p:spPr>
        <p:txBody>
          <a:bodyPr/>
          <a:lstStyle/>
          <a:p>
            <a:pPr marL="285750" indent="-285750">
              <a:buFont typeface="Arial" panose="020B0604020202020204" pitchFamily="34" charset="0"/>
              <a:buChar char="•"/>
            </a:pPr>
            <a:endParaRPr lang="en-GB" dirty="0">
              <a:solidFill>
                <a:schemeClr val="accent1">
                  <a:lumMod val="75000"/>
                </a:schemeClr>
              </a:solidFill>
            </a:endParaRPr>
          </a:p>
          <a:p>
            <a:pPr marL="285750" indent="-285750">
              <a:buFont typeface="Arial" panose="020B0604020202020204" pitchFamily="34" charset="0"/>
              <a:buChar char="•"/>
            </a:pPr>
            <a:endParaRPr lang="en-GB" dirty="0">
              <a:solidFill>
                <a:schemeClr val="accent1">
                  <a:lumMod val="75000"/>
                </a:schemeClr>
              </a:solidFill>
            </a:endParaRPr>
          </a:p>
          <a:p>
            <a:endParaRPr lang="en-GB" dirty="0"/>
          </a:p>
          <a:p>
            <a:pPr marL="285750" indent="-285750">
              <a:buFont typeface="Arial" panose="020B0604020202020204" pitchFamily="34" charset="0"/>
              <a:buChar char="•"/>
            </a:pPr>
            <a:endParaRPr lang="en-GB" dirty="0"/>
          </a:p>
        </p:txBody>
      </p:sp>
      <p:sp>
        <p:nvSpPr>
          <p:cNvPr id="2" name="TextBox 1">
            <a:extLst>
              <a:ext uri="{FF2B5EF4-FFF2-40B4-BE49-F238E27FC236}">
                <a16:creationId xmlns:a16="http://schemas.microsoft.com/office/drawing/2014/main" id="{B75E850A-2F92-4A5B-8AA7-75BE6B813FFC}"/>
              </a:ext>
            </a:extLst>
          </p:cNvPr>
          <p:cNvSpPr txBox="1"/>
          <p:nvPr/>
        </p:nvSpPr>
        <p:spPr>
          <a:xfrm>
            <a:off x="1631504" y="620688"/>
            <a:ext cx="7200800" cy="769441"/>
          </a:xfrm>
          <a:prstGeom prst="rect">
            <a:avLst/>
          </a:prstGeom>
          <a:noFill/>
        </p:spPr>
        <p:txBody>
          <a:bodyPr wrap="square" rtlCol="0">
            <a:spAutoFit/>
          </a:bodyPr>
          <a:lstStyle/>
          <a:p>
            <a:pPr algn="ctr"/>
            <a:r>
              <a:rPr lang="en-GB" sz="4400" dirty="0"/>
              <a:t>SOURCE CONTROL</a:t>
            </a:r>
          </a:p>
        </p:txBody>
      </p:sp>
      <p:pic>
        <p:nvPicPr>
          <p:cNvPr id="7" name="Graphic 6">
            <a:extLst>
              <a:ext uri="{FF2B5EF4-FFF2-40B4-BE49-F238E27FC236}">
                <a16:creationId xmlns:a16="http://schemas.microsoft.com/office/drawing/2014/main" id="{38E62883-7964-49AD-93C3-928DF01B68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8157" y="2910794"/>
            <a:ext cx="2083668" cy="2292035"/>
          </a:xfrm>
          <a:prstGeom prst="rect">
            <a:avLst/>
          </a:prstGeom>
        </p:spPr>
      </p:pic>
      <p:pic>
        <p:nvPicPr>
          <p:cNvPr id="6" name="Graphic 5">
            <a:extLst>
              <a:ext uri="{FF2B5EF4-FFF2-40B4-BE49-F238E27FC236}">
                <a16:creationId xmlns:a16="http://schemas.microsoft.com/office/drawing/2014/main" id="{C164B8CD-84FA-47A7-9500-7E7965EF19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0176" y="2910794"/>
            <a:ext cx="2162169" cy="2162169"/>
          </a:xfrm>
          <a:prstGeom prst="rect">
            <a:avLst/>
          </a:prstGeom>
        </p:spPr>
      </p:pic>
      <p:pic>
        <p:nvPicPr>
          <p:cNvPr id="9" name="Graphic 8" descr="Arrow circle with solid fill">
            <a:extLst>
              <a:ext uri="{FF2B5EF4-FFF2-40B4-BE49-F238E27FC236}">
                <a16:creationId xmlns:a16="http://schemas.microsoft.com/office/drawing/2014/main" id="{7ADD8697-E514-4126-9DF1-8A90BC391D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7928" y="3284984"/>
            <a:ext cx="1321296" cy="1321296"/>
          </a:xfrm>
          <a:prstGeom prst="rect">
            <a:avLst/>
          </a:prstGeom>
        </p:spPr>
      </p:pic>
    </p:spTree>
    <p:extLst>
      <p:ext uri="{BB962C8B-B14F-4D97-AF65-F5344CB8AC3E}">
        <p14:creationId xmlns:p14="http://schemas.microsoft.com/office/powerpoint/2010/main" val="307978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6456040" y="454581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799856" y="415169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Source Control</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26</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3" name="Graphic 12">
            <a:extLst>
              <a:ext uri="{FF2B5EF4-FFF2-40B4-BE49-F238E27FC236}">
                <a16:creationId xmlns:a16="http://schemas.microsoft.com/office/drawing/2014/main" id="{7BCD7E51-C763-489B-BF40-883FAF888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3669" y="757566"/>
            <a:ext cx="728995" cy="801894"/>
          </a:xfrm>
          <a:prstGeom prst="rect">
            <a:avLst/>
          </a:prstGeom>
        </p:spPr>
      </p:pic>
      <p:sp>
        <p:nvSpPr>
          <p:cNvPr id="14" name="TextBox 13">
            <a:extLst>
              <a:ext uri="{FF2B5EF4-FFF2-40B4-BE49-F238E27FC236}">
                <a16:creationId xmlns:a16="http://schemas.microsoft.com/office/drawing/2014/main" id="{F13A3A66-105F-40C8-92F8-DD40F29645DB}"/>
              </a:ext>
            </a:extLst>
          </p:cNvPr>
          <p:cNvSpPr txBox="1"/>
          <p:nvPr/>
        </p:nvSpPr>
        <p:spPr>
          <a:xfrm>
            <a:off x="767408" y="1626898"/>
            <a:ext cx="5184576" cy="4247317"/>
          </a:xfrm>
          <a:prstGeom prst="rect">
            <a:avLst/>
          </a:prstGeom>
          <a:noFill/>
        </p:spPr>
        <p:txBody>
          <a:bodyPr wrap="square" rtlCol="0">
            <a:spAutoFit/>
          </a:bodyPr>
          <a:lstStyle/>
          <a:p>
            <a:pPr marL="285750" indent="-285750">
              <a:buFont typeface="Arial" panose="020B0604020202020204" pitchFamily="34" charset="0"/>
              <a:buChar char="•"/>
            </a:pPr>
            <a:r>
              <a:rPr lang="en-GB" dirty="0"/>
              <a:t>It is highly recommended to source control your notebooks into GIT so that notebooks are not lost</a:t>
            </a:r>
          </a:p>
          <a:p>
            <a:endParaRPr lang="en-GB" dirty="0"/>
          </a:p>
          <a:p>
            <a:pPr marL="285750" indent="-285750">
              <a:buFont typeface="Arial" panose="020B0604020202020204" pitchFamily="34" charset="0"/>
              <a:buChar char="•"/>
            </a:pPr>
            <a:r>
              <a:rPr lang="en-GB" dirty="0"/>
              <a:t>Gives you the ability to deploy notebooks to different environments via CI/CD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Databricks does store a version history (without linking to git)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Can select which branch you want notebooks to be synced to.</a:t>
            </a:r>
          </a:p>
          <a:p>
            <a:pPr marL="285750" indent="-285750">
              <a:buFont typeface="Arial" panose="020B0604020202020204" pitchFamily="34" charset="0"/>
              <a:buChar char="•"/>
            </a:pPr>
            <a:endParaRPr lang="en-GB" dirty="0"/>
          </a:p>
          <a:p>
            <a:r>
              <a:rPr lang="en-GB" dirty="0"/>
              <a:t>  </a:t>
            </a:r>
            <a:endParaRPr lang="en-GB" sz="1200" dirty="0">
              <a:solidFill>
                <a:prstClr val="black"/>
              </a:solidFill>
              <a:latin typeface="Lucida Console" panose="020B0609040504020204" pitchFamily="49" charset="0"/>
            </a:endParaRPr>
          </a:p>
          <a:p>
            <a:r>
              <a:rPr lang="en-GB" sz="1800" dirty="0">
                <a:solidFill>
                  <a:prstClr val="black"/>
                </a:solidFill>
                <a:latin typeface="Lucida Console" panose="020B0609040504020204" pitchFamily="49" charset="0"/>
              </a:rPr>
              <a:t> </a:t>
            </a:r>
          </a:p>
          <a:p>
            <a:pPr marL="285750" indent="-285750">
              <a:buFont typeface="Arial" panose="020B0604020202020204" pitchFamily="34" charset="0"/>
              <a:buChar char="•"/>
            </a:pPr>
            <a:endParaRPr lang="en-GB" dirty="0"/>
          </a:p>
        </p:txBody>
      </p:sp>
      <p:grpSp>
        <p:nvGrpSpPr>
          <p:cNvPr id="15" name="Group 14">
            <a:extLst>
              <a:ext uri="{FF2B5EF4-FFF2-40B4-BE49-F238E27FC236}">
                <a16:creationId xmlns:a16="http://schemas.microsoft.com/office/drawing/2014/main" id="{5948D161-CB90-4061-ABE4-89AA6B0BCC84}"/>
              </a:ext>
            </a:extLst>
          </p:cNvPr>
          <p:cNvGrpSpPr/>
          <p:nvPr/>
        </p:nvGrpSpPr>
        <p:grpSpPr>
          <a:xfrm>
            <a:off x="6816080" y="1626898"/>
            <a:ext cx="4608512" cy="3816424"/>
            <a:chOff x="6600056" y="908720"/>
            <a:chExt cx="4608512" cy="3816424"/>
          </a:xfrm>
        </p:grpSpPr>
        <p:pic>
          <p:nvPicPr>
            <p:cNvPr id="16" name="Picture 15">
              <a:extLst>
                <a:ext uri="{FF2B5EF4-FFF2-40B4-BE49-F238E27FC236}">
                  <a16:creationId xmlns:a16="http://schemas.microsoft.com/office/drawing/2014/main" id="{52BA91FA-669F-485C-817B-8AC2023CF81C}"/>
                </a:ext>
              </a:extLst>
            </p:cNvPr>
            <p:cNvPicPr>
              <a:picLocks noChangeAspect="1"/>
            </p:cNvPicPr>
            <p:nvPr/>
          </p:nvPicPr>
          <p:blipFill rotWithShape="1">
            <a:blip r:embed="rId5"/>
            <a:srcRect l="2164" t="1814" r="6205" b="2027"/>
            <a:stretch/>
          </p:blipFill>
          <p:spPr>
            <a:xfrm>
              <a:off x="6600056" y="908720"/>
              <a:ext cx="4608512" cy="3816424"/>
            </a:xfrm>
            <a:prstGeom prst="rect">
              <a:avLst/>
            </a:prstGeom>
          </p:spPr>
        </p:pic>
        <p:sp>
          <p:nvSpPr>
            <p:cNvPr id="17" name="Rectangle 16">
              <a:extLst>
                <a:ext uri="{FF2B5EF4-FFF2-40B4-BE49-F238E27FC236}">
                  <a16:creationId xmlns:a16="http://schemas.microsoft.com/office/drawing/2014/main" id="{FF3B59D1-132C-400E-86FF-ED36E87DA66F}"/>
                </a:ext>
              </a:extLst>
            </p:cNvPr>
            <p:cNvSpPr/>
            <p:nvPr/>
          </p:nvSpPr>
          <p:spPr>
            <a:xfrm>
              <a:off x="7176120" y="1750750"/>
              <a:ext cx="4032448" cy="526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C365581-7103-43F3-BCB8-E1ED62925E85}"/>
                </a:ext>
              </a:extLst>
            </p:cNvPr>
            <p:cNvSpPr/>
            <p:nvPr/>
          </p:nvSpPr>
          <p:spPr>
            <a:xfrm>
              <a:off x="6744072" y="2635625"/>
              <a:ext cx="4464496" cy="526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256968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D1BA90-0200-40D6-810C-4BBCF3E0F732}"/>
              </a:ext>
            </a:extLst>
          </p:cNvPr>
          <p:cNvPicPr>
            <a:picLocks noChangeAspect="1"/>
          </p:cNvPicPr>
          <p:nvPr/>
        </p:nvPicPr>
        <p:blipFill>
          <a:blip r:embed="rId3"/>
          <a:stretch>
            <a:fillRect/>
          </a:stretch>
        </p:blipFill>
        <p:spPr>
          <a:xfrm>
            <a:off x="544726" y="2230545"/>
            <a:ext cx="8067675" cy="3124200"/>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6456040" y="454581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799856" y="415169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 main.tf</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27</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3" name="Graphic 12">
            <a:extLst>
              <a:ext uri="{FF2B5EF4-FFF2-40B4-BE49-F238E27FC236}">
                <a16:creationId xmlns:a16="http://schemas.microsoft.com/office/drawing/2014/main" id="{7BCD7E51-C763-489B-BF40-883FAF8886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3669" y="757566"/>
            <a:ext cx="728995" cy="801894"/>
          </a:xfrm>
          <a:prstGeom prst="rect">
            <a:avLst/>
          </a:prstGeom>
        </p:spPr>
      </p:pic>
      <p:sp>
        <p:nvSpPr>
          <p:cNvPr id="21" name="Rectangle 20">
            <a:extLst>
              <a:ext uri="{FF2B5EF4-FFF2-40B4-BE49-F238E27FC236}">
                <a16:creationId xmlns:a16="http://schemas.microsoft.com/office/drawing/2014/main" id="{75FB036F-E566-498E-B4B1-4B3FF21401C1}"/>
              </a:ext>
            </a:extLst>
          </p:cNvPr>
          <p:cNvSpPr/>
          <p:nvPr/>
        </p:nvSpPr>
        <p:spPr>
          <a:xfrm>
            <a:off x="1055440" y="3078871"/>
            <a:ext cx="7556961" cy="14240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CEDB298-E435-41BA-A89E-998331B3355D}"/>
              </a:ext>
            </a:extLst>
          </p:cNvPr>
          <p:cNvSpPr/>
          <p:nvPr/>
        </p:nvSpPr>
        <p:spPr>
          <a:xfrm>
            <a:off x="1055438" y="2245761"/>
            <a:ext cx="7556963" cy="659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bject 77">
            <a:extLst>
              <a:ext uri="{FF2B5EF4-FFF2-40B4-BE49-F238E27FC236}">
                <a16:creationId xmlns:a16="http://schemas.microsoft.com/office/drawing/2014/main" id="{7650906D-A3B1-4C22-901E-82E5B84B422F}"/>
              </a:ext>
            </a:extLst>
          </p:cNvPr>
          <p:cNvSpPr txBox="1"/>
          <p:nvPr/>
        </p:nvSpPr>
        <p:spPr>
          <a:xfrm>
            <a:off x="9262248" y="3644506"/>
            <a:ext cx="2376264" cy="289823"/>
          </a:xfrm>
          <a:prstGeom prst="rect">
            <a:avLst/>
          </a:prstGeom>
        </p:spPr>
        <p:txBody>
          <a:bodyPr vert="horz" wrap="square" lIns="0" tIns="12700" rIns="0" bIns="0" rtlCol="0">
            <a:spAutoFit/>
          </a:bodyPr>
          <a:lstStyle/>
          <a:p>
            <a:r>
              <a:rPr lang="en-GB" dirty="0">
                <a:solidFill>
                  <a:srgbClr val="FF0000"/>
                </a:solidFill>
              </a:rPr>
              <a:t>Databricks config</a:t>
            </a:r>
          </a:p>
        </p:txBody>
      </p:sp>
      <p:sp>
        <p:nvSpPr>
          <p:cNvPr id="25" name="object 77">
            <a:extLst>
              <a:ext uri="{FF2B5EF4-FFF2-40B4-BE49-F238E27FC236}">
                <a16:creationId xmlns:a16="http://schemas.microsoft.com/office/drawing/2014/main" id="{C37A7585-6644-4BBE-B627-AA0CB698F4EB}"/>
              </a:ext>
            </a:extLst>
          </p:cNvPr>
          <p:cNvSpPr txBox="1"/>
          <p:nvPr/>
        </p:nvSpPr>
        <p:spPr>
          <a:xfrm>
            <a:off x="9264352" y="2430425"/>
            <a:ext cx="1686185" cy="289823"/>
          </a:xfrm>
          <a:prstGeom prst="rect">
            <a:avLst/>
          </a:prstGeom>
        </p:spPr>
        <p:txBody>
          <a:bodyPr vert="horz" wrap="square" lIns="0" tIns="12700" rIns="0" bIns="0" rtlCol="0">
            <a:spAutoFit/>
          </a:bodyPr>
          <a:lstStyle/>
          <a:p>
            <a:r>
              <a:rPr lang="en-GB" dirty="0">
                <a:solidFill>
                  <a:srgbClr val="FF0000"/>
                </a:solidFill>
              </a:rPr>
              <a:t>Resource group</a:t>
            </a:r>
          </a:p>
        </p:txBody>
      </p:sp>
      <p:sp>
        <p:nvSpPr>
          <p:cNvPr id="26" name="object 77">
            <a:extLst>
              <a:ext uri="{FF2B5EF4-FFF2-40B4-BE49-F238E27FC236}">
                <a16:creationId xmlns:a16="http://schemas.microsoft.com/office/drawing/2014/main" id="{F1A67C32-E3B5-4EE1-9445-03F9E0553D24}"/>
              </a:ext>
            </a:extLst>
          </p:cNvPr>
          <p:cNvSpPr txBox="1"/>
          <p:nvPr/>
        </p:nvSpPr>
        <p:spPr>
          <a:xfrm>
            <a:off x="9260304" y="4627513"/>
            <a:ext cx="2232248" cy="289823"/>
          </a:xfrm>
          <a:prstGeom prst="rect">
            <a:avLst/>
          </a:prstGeom>
        </p:spPr>
        <p:txBody>
          <a:bodyPr vert="horz" wrap="square" lIns="0" tIns="12700" rIns="0" bIns="0" rtlCol="0">
            <a:spAutoFit/>
          </a:bodyPr>
          <a:lstStyle/>
          <a:p>
            <a:r>
              <a:rPr lang="en-GB" dirty="0">
                <a:solidFill>
                  <a:srgbClr val="FF0000"/>
                </a:solidFill>
              </a:rPr>
              <a:t>Tags</a:t>
            </a:r>
          </a:p>
        </p:txBody>
      </p:sp>
      <p:sp>
        <p:nvSpPr>
          <p:cNvPr id="27" name="Rectangle 26">
            <a:extLst>
              <a:ext uri="{FF2B5EF4-FFF2-40B4-BE49-F238E27FC236}">
                <a16:creationId xmlns:a16="http://schemas.microsoft.com/office/drawing/2014/main" id="{5A0DF1CF-32CD-4D2C-8691-B0E41648F256}"/>
              </a:ext>
            </a:extLst>
          </p:cNvPr>
          <p:cNvSpPr/>
          <p:nvPr/>
        </p:nvSpPr>
        <p:spPr>
          <a:xfrm>
            <a:off x="1055438" y="4647821"/>
            <a:ext cx="7556965" cy="249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32000E2-4449-47EB-8744-F485865E7EF0}"/>
              </a:ext>
            </a:extLst>
          </p:cNvPr>
          <p:cNvCxnSpPr>
            <a:cxnSpLocks/>
            <a:stCxn id="25" idx="1"/>
            <a:endCxn id="22" idx="3"/>
          </p:cNvCxnSpPr>
          <p:nvPr/>
        </p:nvCxnSpPr>
        <p:spPr>
          <a:xfrm flipH="1">
            <a:off x="8612401" y="2575337"/>
            <a:ext cx="6519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A2EF62-053C-4295-8074-25A558ED13CC}"/>
              </a:ext>
            </a:extLst>
          </p:cNvPr>
          <p:cNvCxnSpPr>
            <a:cxnSpLocks/>
            <a:stCxn id="23" idx="1"/>
            <a:endCxn id="21" idx="3"/>
          </p:cNvCxnSpPr>
          <p:nvPr/>
        </p:nvCxnSpPr>
        <p:spPr>
          <a:xfrm flipH="1">
            <a:off x="8612401" y="3789418"/>
            <a:ext cx="649847" cy="14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3546FA-15CE-4258-AB6B-1AC6DB94E9C7}"/>
              </a:ext>
            </a:extLst>
          </p:cNvPr>
          <p:cNvCxnSpPr>
            <a:cxnSpLocks/>
            <a:stCxn id="26" idx="1"/>
            <a:endCxn id="27" idx="3"/>
          </p:cNvCxnSpPr>
          <p:nvPr/>
        </p:nvCxnSpPr>
        <p:spPr>
          <a:xfrm flipH="1">
            <a:off x="8612403" y="4772425"/>
            <a:ext cx="647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87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p:bldP spid="23" grpId="1"/>
      <p:bldP spid="25" grpId="0"/>
      <p:bldP spid="25" grpId="1"/>
      <p:bldP spid="26" grpId="0"/>
      <p:bldP spid="26" grpId="1"/>
      <p:bldP spid="27" grpId="0" animBg="1"/>
      <p:bldP spid="2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6456040" y="454581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799856" y="415169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Deploy Azure Databricks (template)</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28</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3" name="Graphic 12">
            <a:extLst>
              <a:ext uri="{FF2B5EF4-FFF2-40B4-BE49-F238E27FC236}">
                <a16:creationId xmlns:a16="http://schemas.microsoft.com/office/drawing/2014/main" id="{7BCD7E51-C763-489B-BF40-883FAF888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3669" y="757566"/>
            <a:ext cx="728995" cy="801894"/>
          </a:xfrm>
          <a:prstGeom prst="rect">
            <a:avLst/>
          </a:prstGeom>
        </p:spPr>
      </p:pic>
      <p:pic>
        <p:nvPicPr>
          <p:cNvPr id="4" name="Picture 3">
            <a:extLst>
              <a:ext uri="{FF2B5EF4-FFF2-40B4-BE49-F238E27FC236}">
                <a16:creationId xmlns:a16="http://schemas.microsoft.com/office/drawing/2014/main" id="{61F2AFB3-3284-414F-827E-46E4FC338F7A}"/>
              </a:ext>
            </a:extLst>
          </p:cNvPr>
          <p:cNvPicPr>
            <a:picLocks noChangeAspect="1"/>
          </p:cNvPicPr>
          <p:nvPr/>
        </p:nvPicPr>
        <p:blipFill rotWithShape="1">
          <a:blip r:embed="rId5"/>
          <a:srcRect t="35206"/>
          <a:stretch/>
        </p:blipFill>
        <p:spPr>
          <a:xfrm>
            <a:off x="407368" y="1732977"/>
            <a:ext cx="8205035" cy="4101788"/>
          </a:xfrm>
          <a:prstGeom prst="rect">
            <a:avLst/>
          </a:prstGeom>
        </p:spPr>
      </p:pic>
      <p:sp>
        <p:nvSpPr>
          <p:cNvPr id="21" name="Rectangle 20">
            <a:extLst>
              <a:ext uri="{FF2B5EF4-FFF2-40B4-BE49-F238E27FC236}">
                <a16:creationId xmlns:a16="http://schemas.microsoft.com/office/drawing/2014/main" id="{75FB036F-E566-498E-B4B1-4B3FF21401C1}"/>
              </a:ext>
            </a:extLst>
          </p:cNvPr>
          <p:cNvSpPr/>
          <p:nvPr/>
        </p:nvSpPr>
        <p:spPr>
          <a:xfrm>
            <a:off x="1512606" y="2802851"/>
            <a:ext cx="7099795" cy="13626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CEDB298-E435-41BA-A89E-998331B3355D}"/>
              </a:ext>
            </a:extLst>
          </p:cNvPr>
          <p:cNvSpPr/>
          <p:nvPr/>
        </p:nvSpPr>
        <p:spPr>
          <a:xfrm>
            <a:off x="1512607" y="1732977"/>
            <a:ext cx="7099794" cy="995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bject 77">
            <a:extLst>
              <a:ext uri="{FF2B5EF4-FFF2-40B4-BE49-F238E27FC236}">
                <a16:creationId xmlns:a16="http://schemas.microsoft.com/office/drawing/2014/main" id="{7650906D-A3B1-4C22-901E-82E5B84B422F}"/>
              </a:ext>
            </a:extLst>
          </p:cNvPr>
          <p:cNvSpPr txBox="1"/>
          <p:nvPr/>
        </p:nvSpPr>
        <p:spPr>
          <a:xfrm>
            <a:off x="9406264" y="3346563"/>
            <a:ext cx="2376264" cy="289823"/>
          </a:xfrm>
          <a:prstGeom prst="rect">
            <a:avLst/>
          </a:prstGeom>
        </p:spPr>
        <p:txBody>
          <a:bodyPr vert="horz" wrap="square" lIns="0" tIns="12700" rIns="0" bIns="0" rtlCol="0">
            <a:spAutoFit/>
          </a:bodyPr>
          <a:lstStyle/>
          <a:p>
            <a:r>
              <a:rPr lang="en-GB" dirty="0">
                <a:solidFill>
                  <a:srgbClr val="FF0000"/>
                </a:solidFill>
              </a:rPr>
              <a:t>Pool Configuration</a:t>
            </a:r>
          </a:p>
        </p:txBody>
      </p:sp>
      <p:sp>
        <p:nvSpPr>
          <p:cNvPr id="25" name="object 77">
            <a:extLst>
              <a:ext uri="{FF2B5EF4-FFF2-40B4-BE49-F238E27FC236}">
                <a16:creationId xmlns:a16="http://schemas.microsoft.com/office/drawing/2014/main" id="{C37A7585-6644-4BBE-B627-AA0CB698F4EB}"/>
              </a:ext>
            </a:extLst>
          </p:cNvPr>
          <p:cNvSpPr txBox="1"/>
          <p:nvPr/>
        </p:nvSpPr>
        <p:spPr>
          <a:xfrm>
            <a:off x="9406264" y="2087077"/>
            <a:ext cx="1584177" cy="289823"/>
          </a:xfrm>
          <a:prstGeom prst="rect">
            <a:avLst/>
          </a:prstGeom>
        </p:spPr>
        <p:txBody>
          <a:bodyPr vert="horz" wrap="square" lIns="0" tIns="12700" rIns="0" bIns="0" rtlCol="0">
            <a:spAutoFit/>
          </a:bodyPr>
          <a:lstStyle/>
          <a:p>
            <a:r>
              <a:rPr lang="en-GB" dirty="0">
                <a:solidFill>
                  <a:srgbClr val="FF0000"/>
                </a:solidFill>
              </a:rPr>
              <a:t>Cluster</a:t>
            </a:r>
          </a:p>
        </p:txBody>
      </p:sp>
      <p:sp>
        <p:nvSpPr>
          <p:cNvPr id="26" name="object 77">
            <a:extLst>
              <a:ext uri="{FF2B5EF4-FFF2-40B4-BE49-F238E27FC236}">
                <a16:creationId xmlns:a16="http://schemas.microsoft.com/office/drawing/2014/main" id="{F1A67C32-E3B5-4EE1-9445-03F9E0553D24}"/>
              </a:ext>
            </a:extLst>
          </p:cNvPr>
          <p:cNvSpPr txBox="1"/>
          <p:nvPr/>
        </p:nvSpPr>
        <p:spPr>
          <a:xfrm>
            <a:off x="9406264" y="4830921"/>
            <a:ext cx="2232248" cy="289823"/>
          </a:xfrm>
          <a:prstGeom prst="rect">
            <a:avLst/>
          </a:prstGeom>
        </p:spPr>
        <p:txBody>
          <a:bodyPr vert="horz" wrap="square" lIns="0" tIns="12700" rIns="0" bIns="0" rtlCol="0">
            <a:spAutoFit/>
          </a:bodyPr>
          <a:lstStyle/>
          <a:p>
            <a:r>
              <a:rPr lang="en-GB" dirty="0">
                <a:solidFill>
                  <a:srgbClr val="FF0000"/>
                </a:solidFill>
              </a:rPr>
              <a:t>Deploy Notebooks</a:t>
            </a:r>
          </a:p>
        </p:txBody>
      </p:sp>
      <p:sp>
        <p:nvSpPr>
          <p:cNvPr id="27" name="Rectangle 26">
            <a:extLst>
              <a:ext uri="{FF2B5EF4-FFF2-40B4-BE49-F238E27FC236}">
                <a16:creationId xmlns:a16="http://schemas.microsoft.com/office/drawing/2014/main" id="{5A0DF1CF-32CD-4D2C-8691-B0E41648F256}"/>
              </a:ext>
            </a:extLst>
          </p:cNvPr>
          <p:cNvSpPr/>
          <p:nvPr/>
        </p:nvSpPr>
        <p:spPr>
          <a:xfrm>
            <a:off x="1512607" y="4247525"/>
            <a:ext cx="7099796" cy="14566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432000E2-4449-47EB-8744-F485865E7EF0}"/>
              </a:ext>
            </a:extLst>
          </p:cNvPr>
          <p:cNvCxnSpPr>
            <a:cxnSpLocks/>
            <a:stCxn id="25" idx="1"/>
            <a:endCxn id="22" idx="3"/>
          </p:cNvCxnSpPr>
          <p:nvPr/>
        </p:nvCxnSpPr>
        <p:spPr>
          <a:xfrm flipH="1" flipV="1">
            <a:off x="8612401" y="2230545"/>
            <a:ext cx="793863" cy="1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A2EF62-053C-4295-8074-25A558ED13CC}"/>
              </a:ext>
            </a:extLst>
          </p:cNvPr>
          <p:cNvCxnSpPr>
            <a:cxnSpLocks/>
            <a:stCxn id="23" idx="1"/>
            <a:endCxn id="21" idx="3"/>
          </p:cNvCxnSpPr>
          <p:nvPr/>
        </p:nvCxnSpPr>
        <p:spPr>
          <a:xfrm flipH="1" flipV="1">
            <a:off x="8612401" y="3484163"/>
            <a:ext cx="793863" cy="7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3546FA-15CE-4258-AB6B-1AC6DB94E9C7}"/>
              </a:ext>
            </a:extLst>
          </p:cNvPr>
          <p:cNvCxnSpPr>
            <a:cxnSpLocks/>
            <a:stCxn id="26" idx="1"/>
            <a:endCxn id="27" idx="3"/>
          </p:cNvCxnSpPr>
          <p:nvPr/>
        </p:nvCxnSpPr>
        <p:spPr>
          <a:xfrm flipH="1">
            <a:off x="8612403" y="4975833"/>
            <a:ext cx="7938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5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p:bldP spid="23" grpId="1"/>
      <p:bldP spid="25" grpId="0"/>
      <p:bldP spid="25" grpId="1"/>
      <p:bldP spid="26" grpId="0"/>
      <p:bldP spid="26" grpId="1"/>
      <p:bldP spid="27" grpId="0" animBg="1"/>
      <p:bldP spid="2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Cluster Configuration</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29</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12" name="Picture 11">
            <a:extLst>
              <a:ext uri="{FF2B5EF4-FFF2-40B4-BE49-F238E27FC236}">
                <a16:creationId xmlns:a16="http://schemas.microsoft.com/office/drawing/2014/main" id="{1D7039FB-948B-4C79-A456-8644D8690D91}"/>
              </a:ext>
            </a:extLst>
          </p:cNvPr>
          <p:cNvPicPr>
            <a:picLocks noChangeAspect="1"/>
          </p:cNvPicPr>
          <p:nvPr/>
        </p:nvPicPr>
        <p:blipFill rotWithShape="1">
          <a:blip r:embed="rId3"/>
          <a:srcRect r="15741"/>
          <a:stretch/>
        </p:blipFill>
        <p:spPr>
          <a:xfrm>
            <a:off x="1008551" y="1804743"/>
            <a:ext cx="5229713" cy="4768381"/>
          </a:xfrm>
          <a:prstGeom prst="rect">
            <a:avLst/>
          </a:prstGeom>
        </p:spPr>
      </p:pic>
      <p:sp>
        <p:nvSpPr>
          <p:cNvPr id="13" name="Rectangle 12">
            <a:extLst>
              <a:ext uri="{FF2B5EF4-FFF2-40B4-BE49-F238E27FC236}">
                <a16:creationId xmlns:a16="http://schemas.microsoft.com/office/drawing/2014/main" id="{0F943EC5-3DCD-4A1C-8116-3F21EA7B46B4}"/>
              </a:ext>
            </a:extLst>
          </p:cNvPr>
          <p:cNvSpPr/>
          <p:nvPr/>
        </p:nvSpPr>
        <p:spPr>
          <a:xfrm>
            <a:off x="1512745" y="3852705"/>
            <a:ext cx="3102235" cy="368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F63ACDF4-53AB-489F-9C7A-824FEEECFA43}"/>
              </a:ext>
            </a:extLst>
          </p:cNvPr>
          <p:cNvSpPr/>
          <p:nvPr/>
        </p:nvSpPr>
        <p:spPr>
          <a:xfrm>
            <a:off x="1512607" y="2673757"/>
            <a:ext cx="3102372" cy="302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51BD21E-8B75-4921-AB0E-822F9866E2D8}"/>
              </a:ext>
            </a:extLst>
          </p:cNvPr>
          <p:cNvSpPr/>
          <p:nvPr/>
        </p:nvSpPr>
        <p:spPr>
          <a:xfrm>
            <a:off x="1512608" y="1936729"/>
            <a:ext cx="3102372" cy="737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bject 77">
            <a:extLst>
              <a:ext uri="{FF2B5EF4-FFF2-40B4-BE49-F238E27FC236}">
                <a16:creationId xmlns:a16="http://schemas.microsoft.com/office/drawing/2014/main" id="{8F7DE23C-3285-4455-A2ED-B792EA93EBEF}"/>
              </a:ext>
            </a:extLst>
          </p:cNvPr>
          <p:cNvSpPr txBox="1"/>
          <p:nvPr/>
        </p:nvSpPr>
        <p:spPr>
          <a:xfrm>
            <a:off x="6600056" y="2669025"/>
            <a:ext cx="10495339" cy="289823"/>
          </a:xfrm>
          <a:prstGeom prst="rect">
            <a:avLst/>
          </a:prstGeom>
        </p:spPr>
        <p:txBody>
          <a:bodyPr vert="horz" wrap="square" lIns="0" tIns="12700" rIns="0" bIns="0" rtlCol="0">
            <a:spAutoFit/>
          </a:bodyPr>
          <a:lstStyle/>
          <a:p>
            <a:r>
              <a:rPr lang="en-GB" dirty="0">
                <a:solidFill>
                  <a:srgbClr val="FF0000"/>
                </a:solidFill>
              </a:rPr>
              <a:t>Cluster name and version</a:t>
            </a:r>
          </a:p>
        </p:txBody>
      </p:sp>
      <p:sp>
        <p:nvSpPr>
          <p:cNvPr id="17" name="object 77">
            <a:extLst>
              <a:ext uri="{FF2B5EF4-FFF2-40B4-BE49-F238E27FC236}">
                <a16:creationId xmlns:a16="http://schemas.microsoft.com/office/drawing/2014/main" id="{F3F10718-C370-4B6D-A4B6-20BDE99BD421}"/>
              </a:ext>
            </a:extLst>
          </p:cNvPr>
          <p:cNvSpPr txBox="1"/>
          <p:nvPr/>
        </p:nvSpPr>
        <p:spPr>
          <a:xfrm>
            <a:off x="6602243" y="3891984"/>
            <a:ext cx="10495339" cy="289823"/>
          </a:xfrm>
          <a:prstGeom prst="rect">
            <a:avLst/>
          </a:prstGeom>
        </p:spPr>
        <p:txBody>
          <a:bodyPr vert="horz" wrap="square" lIns="0" tIns="12700" rIns="0" bIns="0" rtlCol="0">
            <a:spAutoFit/>
          </a:bodyPr>
          <a:lstStyle/>
          <a:p>
            <a:r>
              <a:rPr lang="en-GB" dirty="0">
                <a:solidFill>
                  <a:srgbClr val="FF0000"/>
                </a:solidFill>
              </a:rPr>
              <a:t>Tier (Scale Up)</a:t>
            </a:r>
          </a:p>
        </p:txBody>
      </p:sp>
      <p:sp>
        <p:nvSpPr>
          <p:cNvPr id="18" name="object 77">
            <a:extLst>
              <a:ext uri="{FF2B5EF4-FFF2-40B4-BE49-F238E27FC236}">
                <a16:creationId xmlns:a16="http://schemas.microsoft.com/office/drawing/2014/main" id="{76493F93-30AF-4623-B8AB-6BC915B63AC3}"/>
              </a:ext>
            </a:extLst>
          </p:cNvPr>
          <p:cNvSpPr txBox="1"/>
          <p:nvPr/>
        </p:nvSpPr>
        <p:spPr>
          <a:xfrm>
            <a:off x="6600055" y="2160371"/>
            <a:ext cx="10495339" cy="289823"/>
          </a:xfrm>
          <a:prstGeom prst="rect">
            <a:avLst/>
          </a:prstGeom>
        </p:spPr>
        <p:txBody>
          <a:bodyPr vert="horz" wrap="square" lIns="0" tIns="12700" rIns="0" bIns="0" rtlCol="0">
            <a:spAutoFit/>
          </a:bodyPr>
          <a:lstStyle/>
          <a:p>
            <a:r>
              <a:rPr lang="en-GB" dirty="0">
                <a:solidFill>
                  <a:srgbClr val="FF0000"/>
                </a:solidFill>
              </a:rPr>
              <a:t>Auto Scale Out</a:t>
            </a:r>
          </a:p>
        </p:txBody>
      </p:sp>
      <p:sp>
        <p:nvSpPr>
          <p:cNvPr id="19" name="object 77">
            <a:extLst>
              <a:ext uri="{FF2B5EF4-FFF2-40B4-BE49-F238E27FC236}">
                <a16:creationId xmlns:a16="http://schemas.microsoft.com/office/drawing/2014/main" id="{3DECED30-509C-49AD-BF8D-1789C818352E}"/>
              </a:ext>
            </a:extLst>
          </p:cNvPr>
          <p:cNvSpPr txBox="1"/>
          <p:nvPr/>
        </p:nvSpPr>
        <p:spPr>
          <a:xfrm>
            <a:off x="6600056" y="3280504"/>
            <a:ext cx="10495339" cy="289823"/>
          </a:xfrm>
          <a:prstGeom prst="rect">
            <a:avLst/>
          </a:prstGeom>
        </p:spPr>
        <p:txBody>
          <a:bodyPr vert="horz" wrap="square" lIns="0" tIns="12700" rIns="0" bIns="0" rtlCol="0">
            <a:spAutoFit/>
          </a:bodyPr>
          <a:lstStyle/>
          <a:p>
            <a:r>
              <a:rPr lang="en-GB" dirty="0">
                <a:solidFill>
                  <a:srgbClr val="FF0000"/>
                </a:solidFill>
              </a:rPr>
              <a:t>Spark Config</a:t>
            </a:r>
          </a:p>
        </p:txBody>
      </p:sp>
      <p:sp>
        <p:nvSpPr>
          <p:cNvPr id="21" name="Rectangle 20">
            <a:extLst>
              <a:ext uri="{FF2B5EF4-FFF2-40B4-BE49-F238E27FC236}">
                <a16:creationId xmlns:a16="http://schemas.microsoft.com/office/drawing/2014/main" id="{A0FB560A-37AD-4E30-90AE-DFAEC54DD934}"/>
              </a:ext>
            </a:extLst>
          </p:cNvPr>
          <p:cNvSpPr/>
          <p:nvPr/>
        </p:nvSpPr>
        <p:spPr>
          <a:xfrm>
            <a:off x="1512608" y="2987752"/>
            <a:ext cx="4401038" cy="875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Arrow Connector 3">
            <a:extLst>
              <a:ext uri="{FF2B5EF4-FFF2-40B4-BE49-F238E27FC236}">
                <a16:creationId xmlns:a16="http://schemas.microsoft.com/office/drawing/2014/main" id="{E9DA532D-4C6F-4328-AFCE-BADF7A0232E4}"/>
              </a:ext>
            </a:extLst>
          </p:cNvPr>
          <p:cNvCxnSpPr>
            <a:cxnSpLocks/>
            <a:stCxn id="18" idx="1"/>
            <a:endCxn id="20" idx="3"/>
          </p:cNvCxnSpPr>
          <p:nvPr/>
        </p:nvCxnSpPr>
        <p:spPr>
          <a:xfrm flipH="1" flipV="1">
            <a:off x="4614980" y="2305243"/>
            <a:ext cx="1985075" cy="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7CB593-96CA-4A53-884D-F2FD18730730}"/>
              </a:ext>
            </a:extLst>
          </p:cNvPr>
          <p:cNvCxnSpPr>
            <a:cxnSpLocks/>
            <a:stCxn id="16" idx="1"/>
            <a:endCxn id="15" idx="3"/>
          </p:cNvCxnSpPr>
          <p:nvPr/>
        </p:nvCxnSpPr>
        <p:spPr>
          <a:xfrm flipH="1">
            <a:off x="4614979" y="2813937"/>
            <a:ext cx="1985077" cy="10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60D20B7-2D97-4ACE-90CE-6946FB394E7E}"/>
              </a:ext>
            </a:extLst>
          </p:cNvPr>
          <p:cNvCxnSpPr>
            <a:cxnSpLocks/>
            <a:stCxn id="19" idx="1"/>
            <a:endCxn id="21" idx="3"/>
          </p:cNvCxnSpPr>
          <p:nvPr/>
        </p:nvCxnSpPr>
        <p:spPr>
          <a:xfrm flipH="1">
            <a:off x="5913646" y="3425416"/>
            <a:ext cx="6864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E4BC5F-B672-4617-BD3E-E73B39CBDC73}"/>
              </a:ext>
            </a:extLst>
          </p:cNvPr>
          <p:cNvCxnSpPr>
            <a:cxnSpLocks/>
            <a:stCxn id="17" idx="1"/>
            <a:endCxn id="13" idx="3"/>
          </p:cNvCxnSpPr>
          <p:nvPr/>
        </p:nvCxnSpPr>
        <p:spPr>
          <a:xfrm flipH="1">
            <a:off x="4614980" y="4036896"/>
            <a:ext cx="1987263"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EFCA6D15-A385-44A1-BA6A-A47B61AD7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3669" y="757566"/>
            <a:ext cx="728995" cy="801894"/>
          </a:xfrm>
          <a:prstGeom prst="rect">
            <a:avLst/>
          </a:prstGeom>
        </p:spPr>
      </p:pic>
    </p:spTree>
    <p:extLst>
      <p:ext uri="{BB962C8B-B14F-4D97-AF65-F5344CB8AC3E}">
        <p14:creationId xmlns:p14="http://schemas.microsoft.com/office/powerpoint/2010/main" val="9595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20" grpId="0" animBg="1"/>
      <p:bldP spid="20" grpId="1" animBg="1"/>
      <p:bldP spid="16" grpId="0"/>
      <p:bldP spid="16" grpId="1"/>
      <p:bldP spid="17" grpId="0"/>
      <p:bldP spid="18" grpId="0"/>
      <p:bldP spid="18" grpId="1"/>
      <p:bldP spid="19" grpId="0"/>
      <p:bldP spid="19" grpId="1"/>
      <p:bldP spid="21" grpId="0" animBg="1"/>
      <p:bldP spid="2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How is it different from other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rc</a:t>
            </a:r>
            <a:r>
              <a:rPr kumimoji="0" lang="en-GB" sz="4000" b="0" i="0" u="none" strike="noStrike" kern="1200" cap="none" spc="0" normalizeH="0" baseline="0" noProof="0" dirty="0">
                <a:ln>
                  <a:noFill/>
                </a:ln>
                <a:solidFill>
                  <a:srgbClr val="92D050"/>
                </a:solidFill>
                <a:effectLst/>
                <a:uLnTx/>
                <a:uFillTx/>
                <a:latin typeface="Ubuntu"/>
                <a:ea typeface="+mn-ea"/>
                <a:cs typeface="Ubuntu"/>
              </a:rPr>
              <a:t>.</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3011" y="5110894"/>
            <a:ext cx="622362" cy="622362"/>
          </a:xfrm>
          <a:prstGeom prst="rect">
            <a:avLst/>
          </a:prstGeom>
        </p:spPr>
      </p:pic>
      <p:pic>
        <p:nvPicPr>
          <p:cNvPr id="8" name="Picture 7">
            <a:extLst>
              <a:ext uri="{FF2B5EF4-FFF2-40B4-BE49-F238E27FC236}">
                <a16:creationId xmlns:a16="http://schemas.microsoft.com/office/drawing/2014/main" id="{F3593019-94B1-41F3-A9B0-3C9C10320D69}"/>
              </a:ext>
            </a:extLst>
          </p:cNvPr>
          <p:cNvPicPr>
            <a:picLocks noChangeAspect="1"/>
          </p:cNvPicPr>
          <p:nvPr/>
        </p:nvPicPr>
        <p:blipFill>
          <a:blip r:embed="rId5"/>
          <a:stretch>
            <a:fillRect/>
          </a:stretch>
        </p:blipFill>
        <p:spPr>
          <a:xfrm>
            <a:off x="2242847" y="2892464"/>
            <a:ext cx="872082" cy="685056"/>
          </a:xfrm>
          <a:prstGeom prst="rect">
            <a:avLst/>
          </a:prstGeom>
        </p:spPr>
      </p:pic>
      <p:grpSp>
        <p:nvGrpSpPr>
          <p:cNvPr id="61" name="Group 60">
            <a:extLst>
              <a:ext uri="{FF2B5EF4-FFF2-40B4-BE49-F238E27FC236}">
                <a16:creationId xmlns:a16="http://schemas.microsoft.com/office/drawing/2014/main" id="{DDA96E22-82FB-4A6C-A011-C9A558A214B8}"/>
              </a:ext>
            </a:extLst>
          </p:cNvPr>
          <p:cNvGrpSpPr/>
          <p:nvPr/>
        </p:nvGrpSpPr>
        <p:grpSpPr>
          <a:xfrm>
            <a:off x="1777821" y="1876867"/>
            <a:ext cx="1903083" cy="2378737"/>
            <a:chOff x="1777821" y="1876867"/>
            <a:chExt cx="1903083" cy="2378737"/>
          </a:xfrm>
        </p:grpSpPr>
        <p:pic>
          <p:nvPicPr>
            <p:cNvPr id="18" name="Graphic 17">
              <a:extLst>
                <a:ext uri="{FF2B5EF4-FFF2-40B4-BE49-F238E27FC236}">
                  <a16:creationId xmlns:a16="http://schemas.microsoft.com/office/drawing/2014/main" id="{1BD05F91-33B4-43BF-B5E2-784A20EC0C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6857" y="1876867"/>
              <a:ext cx="498782" cy="498782"/>
            </a:xfrm>
            <a:prstGeom prst="rect">
              <a:avLst/>
            </a:prstGeom>
          </p:spPr>
        </p:pic>
        <p:sp>
          <p:nvSpPr>
            <p:cNvPr id="27" name="TextBox 26">
              <a:extLst>
                <a:ext uri="{FF2B5EF4-FFF2-40B4-BE49-F238E27FC236}">
                  <a16:creationId xmlns:a16="http://schemas.microsoft.com/office/drawing/2014/main" id="{9AEA9648-0B34-4D08-9D69-BDDAE0B4284F}"/>
                </a:ext>
              </a:extLst>
            </p:cNvPr>
            <p:cNvSpPr txBox="1"/>
            <p:nvPr/>
          </p:nvSpPr>
          <p:spPr>
            <a:xfrm>
              <a:off x="2325639" y="1956981"/>
              <a:ext cx="1355265" cy="369332"/>
            </a:xfrm>
            <a:prstGeom prst="rect">
              <a:avLst/>
            </a:prstGeom>
            <a:noFill/>
          </p:spPr>
          <p:txBody>
            <a:bodyPr wrap="square" rtlCol="0">
              <a:spAutoFit/>
            </a:bodyPr>
            <a:lstStyle/>
            <a:p>
              <a:r>
                <a:rPr lang="en-GB" dirty="0">
                  <a:solidFill>
                    <a:schemeClr val="tx2"/>
                  </a:solidFill>
                </a:rPr>
                <a:t>DEV-RG</a:t>
              </a:r>
            </a:p>
          </p:txBody>
        </p:sp>
        <p:sp>
          <p:nvSpPr>
            <p:cNvPr id="28" name="Rectangle 27">
              <a:extLst>
                <a:ext uri="{FF2B5EF4-FFF2-40B4-BE49-F238E27FC236}">
                  <a16:creationId xmlns:a16="http://schemas.microsoft.com/office/drawing/2014/main" id="{410AA89C-E94F-47DE-A382-6FD79E445546}"/>
                </a:ext>
              </a:extLst>
            </p:cNvPr>
            <p:cNvSpPr/>
            <p:nvPr/>
          </p:nvSpPr>
          <p:spPr>
            <a:xfrm>
              <a:off x="1777821" y="2379735"/>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TextBox 30">
            <a:extLst>
              <a:ext uri="{FF2B5EF4-FFF2-40B4-BE49-F238E27FC236}">
                <a16:creationId xmlns:a16="http://schemas.microsoft.com/office/drawing/2014/main" id="{EAAE1FAE-DAAF-4FAE-93E5-463C7CBA4885}"/>
              </a:ext>
            </a:extLst>
          </p:cNvPr>
          <p:cNvSpPr txBox="1"/>
          <p:nvPr/>
        </p:nvSpPr>
        <p:spPr>
          <a:xfrm>
            <a:off x="1780788" y="3541121"/>
            <a:ext cx="1944216" cy="369332"/>
          </a:xfrm>
          <a:prstGeom prst="rect">
            <a:avLst/>
          </a:prstGeom>
          <a:noFill/>
        </p:spPr>
        <p:txBody>
          <a:bodyPr wrap="square" rtlCol="0">
            <a:spAutoFit/>
          </a:bodyPr>
          <a:lstStyle/>
          <a:p>
            <a:pPr algn="ctr"/>
            <a:r>
              <a:rPr lang="en-GB" dirty="0">
                <a:solidFill>
                  <a:schemeClr val="tx2"/>
                </a:solidFill>
              </a:rPr>
              <a:t>DEV-ADF</a:t>
            </a:r>
          </a:p>
        </p:txBody>
      </p:sp>
      <p:pic>
        <p:nvPicPr>
          <p:cNvPr id="33" name="Picture 32">
            <a:extLst>
              <a:ext uri="{FF2B5EF4-FFF2-40B4-BE49-F238E27FC236}">
                <a16:creationId xmlns:a16="http://schemas.microsoft.com/office/drawing/2014/main" id="{60D0ED76-7506-4B3E-AA11-BC4DCBF2FA42}"/>
              </a:ext>
            </a:extLst>
          </p:cNvPr>
          <p:cNvPicPr>
            <a:picLocks noChangeAspect="1"/>
          </p:cNvPicPr>
          <p:nvPr/>
        </p:nvPicPr>
        <p:blipFill>
          <a:blip r:embed="rId5"/>
          <a:stretch>
            <a:fillRect/>
          </a:stretch>
        </p:blipFill>
        <p:spPr>
          <a:xfrm>
            <a:off x="5674767" y="2892205"/>
            <a:ext cx="872082" cy="685056"/>
          </a:xfrm>
          <a:prstGeom prst="rect">
            <a:avLst/>
          </a:prstGeom>
        </p:spPr>
      </p:pic>
      <p:grpSp>
        <p:nvGrpSpPr>
          <p:cNvPr id="62" name="Group 61">
            <a:extLst>
              <a:ext uri="{FF2B5EF4-FFF2-40B4-BE49-F238E27FC236}">
                <a16:creationId xmlns:a16="http://schemas.microsoft.com/office/drawing/2014/main" id="{C46DB9F2-CBCF-445A-B863-C40FD6985678}"/>
              </a:ext>
            </a:extLst>
          </p:cNvPr>
          <p:cNvGrpSpPr/>
          <p:nvPr/>
        </p:nvGrpSpPr>
        <p:grpSpPr>
          <a:xfrm>
            <a:off x="5209741" y="1876608"/>
            <a:ext cx="1903083" cy="2378737"/>
            <a:chOff x="5209741" y="1876608"/>
            <a:chExt cx="1903083" cy="2378737"/>
          </a:xfrm>
        </p:grpSpPr>
        <p:pic>
          <p:nvPicPr>
            <p:cNvPr id="34" name="Graphic 33">
              <a:extLst>
                <a:ext uri="{FF2B5EF4-FFF2-40B4-BE49-F238E27FC236}">
                  <a16:creationId xmlns:a16="http://schemas.microsoft.com/office/drawing/2014/main" id="{0F48B79E-4B59-4116-AE34-5CB801601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58777" y="1876608"/>
              <a:ext cx="498782" cy="498782"/>
            </a:xfrm>
            <a:prstGeom prst="rect">
              <a:avLst/>
            </a:prstGeom>
          </p:spPr>
        </p:pic>
        <p:sp>
          <p:nvSpPr>
            <p:cNvPr id="35" name="TextBox 34">
              <a:extLst>
                <a:ext uri="{FF2B5EF4-FFF2-40B4-BE49-F238E27FC236}">
                  <a16:creationId xmlns:a16="http://schemas.microsoft.com/office/drawing/2014/main" id="{DCD77F1D-5913-45DF-9D44-E36E1EAAA634}"/>
                </a:ext>
              </a:extLst>
            </p:cNvPr>
            <p:cNvSpPr txBox="1"/>
            <p:nvPr/>
          </p:nvSpPr>
          <p:spPr>
            <a:xfrm>
              <a:off x="5757559" y="1956722"/>
              <a:ext cx="1355265" cy="369332"/>
            </a:xfrm>
            <a:prstGeom prst="rect">
              <a:avLst/>
            </a:prstGeom>
            <a:noFill/>
          </p:spPr>
          <p:txBody>
            <a:bodyPr wrap="square" rtlCol="0">
              <a:spAutoFit/>
            </a:bodyPr>
            <a:lstStyle/>
            <a:p>
              <a:r>
                <a:rPr lang="en-GB" dirty="0">
                  <a:solidFill>
                    <a:schemeClr val="tx2"/>
                  </a:solidFill>
                </a:rPr>
                <a:t>TEST-RG</a:t>
              </a:r>
            </a:p>
          </p:txBody>
        </p:sp>
        <p:sp>
          <p:nvSpPr>
            <p:cNvPr id="36" name="Rectangle 35">
              <a:extLst>
                <a:ext uri="{FF2B5EF4-FFF2-40B4-BE49-F238E27FC236}">
                  <a16:creationId xmlns:a16="http://schemas.microsoft.com/office/drawing/2014/main" id="{CDB59E74-19E9-40E4-BA34-970A4D43F4C3}"/>
                </a:ext>
              </a:extLst>
            </p:cNvPr>
            <p:cNvSpPr/>
            <p:nvPr/>
          </p:nvSpPr>
          <p:spPr>
            <a:xfrm>
              <a:off x="5209741" y="2379476"/>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7" name="TextBox 36">
            <a:extLst>
              <a:ext uri="{FF2B5EF4-FFF2-40B4-BE49-F238E27FC236}">
                <a16:creationId xmlns:a16="http://schemas.microsoft.com/office/drawing/2014/main" id="{14FD2533-91F5-4D4C-95CE-98880206519B}"/>
              </a:ext>
            </a:extLst>
          </p:cNvPr>
          <p:cNvSpPr txBox="1"/>
          <p:nvPr/>
        </p:nvSpPr>
        <p:spPr>
          <a:xfrm>
            <a:off x="5212708" y="3540862"/>
            <a:ext cx="1944216" cy="369332"/>
          </a:xfrm>
          <a:prstGeom prst="rect">
            <a:avLst/>
          </a:prstGeom>
          <a:noFill/>
        </p:spPr>
        <p:txBody>
          <a:bodyPr wrap="square" rtlCol="0">
            <a:spAutoFit/>
          </a:bodyPr>
          <a:lstStyle/>
          <a:p>
            <a:pPr algn="ctr"/>
            <a:r>
              <a:rPr lang="en-GB" dirty="0">
                <a:solidFill>
                  <a:schemeClr val="tx2"/>
                </a:solidFill>
              </a:rPr>
              <a:t>TEST-ADF</a:t>
            </a:r>
          </a:p>
        </p:txBody>
      </p:sp>
      <p:pic>
        <p:nvPicPr>
          <p:cNvPr id="39" name="Picture 38">
            <a:extLst>
              <a:ext uri="{FF2B5EF4-FFF2-40B4-BE49-F238E27FC236}">
                <a16:creationId xmlns:a16="http://schemas.microsoft.com/office/drawing/2014/main" id="{3D3A8CA2-7485-402A-A862-6D73757AEBF5}"/>
              </a:ext>
            </a:extLst>
          </p:cNvPr>
          <p:cNvPicPr>
            <a:picLocks noChangeAspect="1"/>
          </p:cNvPicPr>
          <p:nvPr/>
        </p:nvPicPr>
        <p:blipFill>
          <a:blip r:embed="rId5"/>
          <a:stretch>
            <a:fillRect/>
          </a:stretch>
        </p:blipFill>
        <p:spPr>
          <a:xfrm>
            <a:off x="9106686" y="2850149"/>
            <a:ext cx="872082" cy="685056"/>
          </a:xfrm>
          <a:prstGeom prst="rect">
            <a:avLst/>
          </a:prstGeom>
        </p:spPr>
      </p:pic>
      <p:grpSp>
        <p:nvGrpSpPr>
          <p:cNvPr id="63" name="Group 62">
            <a:extLst>
              <a:ext uri="{FF2B5EF4-FFF2-40B4-BE49-F238E27FC236}">
                <a16:creationId xmlns:a16="http://schemas.microsoft.com/office/drawing/2014/main" id="{ADF26A7B-5B7B-4ADF-9342-30DDD03D3930}"/>
              </a:ext>
            </a:extLst>
          </p:cNvPr>
          <p:cNvGrpSpPr/>
          <p:nvPr/>
        </p:nvGrpSpPr>
        <p:grpSpPr>
          <a:xfrm>
            <a:off x="8641660" y="1834552"/>
            <a:ext cx="1903083" cy="2378737"/>
            <a:chOff x="8641660" y="1834552"/>
            <a:chExt cx="1903083" cy="2378737"/>
          </a:xfrm>
        </p:grpSpPr>
        <p:pic>
          <p:nvPicPr>
            <p:cNvPr id="40" name="Graphic 39">
              <a:extLst>
                <a:ext uri="{FF2B5EF4-FFF2-40B4-BE49-F238E27FC236}">
                  <a16:creationId xmlns:a16="http://schemas.microsoft.com/office/drawing/2014/main" id="{65C57F03-8ACA-4673-8E6C-9B7C112619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0696" y="1834552"/>
              <a:ext cx="498782" cy="498782"/>
            </a:xfrm>
            <a:prstGeom prst="rect">
              <a:avLst/>
            </a:prstGeom>
          </p:spPr>
        </p:pic>
        <p:sp>
          <p:nvSpPr>
            <p:cNvPr id="41" name="TextBox 40">
              <a:extLst>
                <a:ext uri="{FF2B5EF4-FFF2-40B4-BE49-F238E27FC236}">
                  <a16:creationId xmlns:a16="http://schemas.microsoft.com/office/drawing/2014/main" id="{9BF2AA5E-2254-455D-A500-1996E12C44E6}"/>
                </a:ext>
              </a:extLst>
            </p:cNvPr>
            <p:cNvSpPr txBox="1"/>
            <p:nvPr/>
          </p:nvSpPr>
          <p:spPr>
            <a:xfrm>
              <a:off x="9189478" y="1914666"/>
              <a:ext cx="1355265" cy="369332"/>
            </a:xfrm>
            <a:prstGeom prst="rect">
              <a:avLst/>
            </a:prstGeom>
            <a:noFill/>
          </p:spPr>
          <p:txBody>
            <a:bodyPr wrap="square" rtlCol="0">
              <a:spAutoFit/>
            </a:bodyPr>
            <a:lstStyle/>
            <a:p>
              <a:r>
                <a:rPr lang="en-GB" dirty="0">
                  <a:solidFill>
                    <a:schemeClr val="tx2"/>
                  </a:solidFill>
                </a:rPr>
                <a:t>PROD-RG</a:t>
              </a:r>
            </a:p>
          </p:txBody>
        </p:sp>
        <p:sp>
          <p:nvSpPr>
            <p:cNvPr id="42" name="Rectangle 41">
              <a:extLst>
                <a:ext uri="{FF2B5EF4-FFF2-40B4-BE49-F238E27FC236}">
                  <a16:creationId xmlns:a16="http://schemas.microsoft.com/office/drawing/2014/main" id="{5B8804DA-1813-4449-AC20-F948282C4E06}"/>
                </a:ext>
              </a:extLst>
            </p:cNvPr>
            <p:cNvSpPr/>
            <p:nvPr/>
          </p:nvSpPr>
          <p:spPr>
            <a:xfrm>
              <a:off x="8641660" y="2337420"/>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TextBox 42">
            <a:extLst>
              <a:ext uri="{FF2B5EF4-FFF2-40B4-BE49-F238E27FC236}">
                <a16:creationId xmlns:a16="http://schemas.microsoft.com/office/drawing/2014/main" id="{DEE33F52-2AA9-4B38-972F-A854EDA07579}"/>
              </a:ext>
            </a:extLst>
          </p:cNvPr>
          <p:cNvSpPr txBox="1"/>
          <p:nvPr/>
        </p:nvSpPr>
        <p:spPr>
          <a:xfrm>
            <a:off x="8644627" y="3498806"/>
            <a:ext cx="1944216" cy="369332"/>
          </a:xfrm>
          <a:prstGeom prst="rect">
            <a:avLst/>
          </a:prstGeom>
          <a:noFill/>
        </p:spPr>
        <p:txBody>
          <a:bodyPr wrap="square" rtlCol="0">
            <a:spAutoFit/>
          </a:bodyPr>
          <a:lstStyle/>
          <a:p>
            <a:pPr algn="ctr"/>
            <a:r>
              <a:rPr lang="en-GB" dirty="0">
                <a:solidFill>
                  <a:schemeClr val="tx2"/>
                </a:solidFill>
              </a:rPr>
              <a:t>PROD-ADF</a:t>
            </a:r>
          </a:p>
        </p:txBody>
      </p:sp>
      <p:cxnSp>
        <p:nvCxnSpPr>
          <p:cNvPr id="44" name="Straight Arrow Connector 43">
            <a:extLst>
              <a:ext uri="{FF2B5EF4-FFF2-40B4-BE49-F238E27FC236}">
                <a16:creationId xmlns:a16="http://schemas.microsoft.com/office/drawing/2014/main" id="{9E4566D9-0983-4EB4-AC9B-91A47B79BC04}"/>
              </a:ext>
            </a:extLst>
          </p:cNvPr>
          <p:cNvCxnSpPr>
            <a:cxnSpLocks/>
            <a:stCxn id="31" idx="2"/>
            <a:endCxn id="46" idx="0"/>
          </p:cNvCxnSpPr>
          <p:nvPr/>
        </p:nvCxnSpPr>
        <p:spPr>
          <a:xfrm>
            <a:off x="2752896" y="3910453"/>
            <a:ext cx="0" cy="12863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90465" y="5196808"/>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49A5B22-3D92-4814-A541-C3F1235CE035}"/>
              </a:ext>
            </a:extLst>
          </p:cNvPr>
          <p:cNvCxnSpPr>
            <a:cxnSpLocks/>
            <a:stCxn id="46" idx="3"/>
            <a:endCxn id="23" idx="1"/>
          </p:cNvCxnSpPr>
          <p:nvPr/>
        </p:nvCxnSpPr>
        <p:spPr>
          <a:xfrm flipV="1">
            <a:off x="3315326" y="5422075"/>
            <a:ext cx="4197685" cy="9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D498734F-B534-47B8-8A92-A2679D3181FF}"/>
              </a:ext>
            </a:extLst>
          </p:cNvPr>
          <p:cNvCxnSpPr>
            <a:stCxn id="23" idx="0"/>
            <a:endCxn id="36" idx="2"/>
          </p:cNvCxnSpPr>
          <p:nvPr/>
        </p:nvCxnSpPr>
        <p:spPr>
          <a:xfrm rot="16200000" flipV="1">
            <a:off x="6564964" y="3851665"/>
            <a:ext cx="855549" cy="1662909"/>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0AE6A12-93BA-4531-9549-EDAC0D4105D4}"/>
              </a:ext>
            </a:extLst>
          </p:cNvPr>
          <p:cNvCxnSpPr>
            <a:cxnSpLocks/>
            <a:stCxn id="23" idx="0"/>
            <a:endCxn id="42" idx="2"/>
          </p:cNvCxnSpPr>
          <p:nvPr/>
        </p:nvCxnSpPr>
        <p:spPr>
          <a:xfrm rot="5400000" flipH="1" flipV="1">
            <a:off x="8259895" y="3777587"/>
            <a:ext cx="897605" cy="1769010"/>
          </a:xfrm>
          <a:prstGeom prst="bentConnector3">
            <a:avLst>
              <a:gd name="adj1" fmla="val 4759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C89B958A-BF35-4101-BCAE-2BDDF6C2DB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5280" y="4734396"/>
            <a:ext cx="405139" cy="405139"/>
          </a:xfrm>
          <a:prstGeom prst="rect">
            <a:avLst/>
          </a:prstGeom>
        </p:spPr>
      </p:pic>
      <p:pic>
        <p:nvPicPr>
          <p:cNvPr id="47" name="Graphic 46">
            <a:extLst>
              <a:ext uri="{FF2B5EF4-FFF2-40B4-BE49-F238E27FC236}">
                <a16:creationId xmlns:a16="http://schemas.microsoft.com/office/drawing/2014/main" id="{A1DF35AB-5C64-4F81-A896-5E8BB02C6B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32991" y="4723217"/>
            <a:ext cx="405139" cy="405139"/>
          </a:xfrm>
          <a:prstGeom prst="rect">
            <a:avLst/>
          </a:prstGeom>
        </p:spPr>
      </p:pic>
      <p:sp>
        <p:nvSpPr>
          <p:cNvPr id="49" name="object 77">
            <a:extLst>
              <a:ext uri="{FF2B5EF4-FFF2-40B4-BE49-F238E27FC236}">
                <a16:creationId xmlns:a16="http://schemas.microsoft.com/office/drawing/2014/main" id="{B9A3EF8E-1442-48C8-AA23-8728CB1F97D4}"/>
              </a:ext>
            </a:extLst>
          </p:cNvPr>
          <p:cNvSpPr txBox="1"/>
          <p:nvPr/>
        </p:nvSpPr>
        <p:spPr>
          <a:xfrm>
            <a:off x="6811923" y="4786629"/>
            <a:ext cx="90739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chemeClr val="accent2"/>
                </a:solidFill>
                <a:effectLst/>
                <a:uLnTx/>
                <a:uFillTx/>
                <a:latin typeface="Ubuntu"/>
                <a:ea typeface="+mn-ea"/>
                <a:cs typeface="Ubuntu"/>
              </a:rPr>
              <a:t>Artefact</a:t>
            </a:r>
          </a:p>
        </p:txBody>
      </p:sp>
      <p:sp>
        <p:nvSpPr>
          <p:cNvPr id="50" name="object 77">
            <a:extLst>
              <a:ext uri="{FF2B5EF4-FFF2-40B4-BE49-F238E27FC236}">
                <a16:creationId xmlns:a16="http://schemas.microsoft.com/office/drawing/2014/main" id="{17F57300-0885-416F-89A8-EBC208F486C9}"/>
              </a:ext>
            </a:extLst>
          </p:cNvPr>
          <p:cNvSpPr txBox="1"/>
          <p:nvPr/>
        </p:nvSpPr>
        <p:spPr>
          <a:xfrm>
            <a:off x="8743383" y="4780874"/>
            <a:ext cx="90739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b="0" i="0" u="none" strike="noStrike" kern="1200" cap="none" spc="0" normalizeH="0" baseline="0" noProof="0" dirty="0">
                <a:ln>
                  <a:noFill/>
                </a:ln>
                <a:solidFill>
                  <a:schemeClr val="accent2"/>
                </a:solidFill>
                <a:effectLst/>
                <a:uLnTx/>
                <a:uFillTx/>
                <a:latin typeface="Ubuntu"/>
                <a:ea typeface="+mn-ea"/>
                <a:cs typeface="Ubuntu"/>
              </a:rPr>
              <a:t>Artefact</a:t>
            </a:r>
          </a:p>
        </p:txBody>
      </p:sp>
    </p:spTree>
    <p:extLst>
      <p:ext uri="{BB962C8B-B14F-4D97-AF65-F5344CB8AC3E}">
        <p14:creationId xmlns:p14="http://schemas.microsoft.com/office/powerpoint/2010/main" val="1125317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4047193" y="3659671"/>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Pool Configuration</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30</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9" name="Graphic 48">
            <a:extLst>
              <a:ext uri="{FF2B5EF4-FFF2-40B4-BE49-F238E27FC236}">
                <a16:creationId xmlns:a16="http://schemas.microsoft.com/office/drawing/2014/main" id="{EFCA6D15-A385-44A1-BA6A-A47B61AD73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3669" y="757566"/>
            <a:ext cx="728995" cy="801894"/>
          </a:xfrm>
          <a:prstGeom prst="rect">
            <a:avLst/>
          </a:prstGeom>
        </p:spPr>
      </p:pic>
      <p:pic>
        <p:nvPicPr>
          <p:cNvPr id="51" name="Picture 50">
            <a:extLst>
              <a:ext uri="{FF2B5EF4-FFF2-40B4-BE49-F238E27FC236}">
                <a16:creationId xmlns:a16="http://schemas.microsoft.com/office/drawing/2014/main" id="{994BE6CC-C91A-418D-B38A-97C98BE8B471}"/>
              </a:ext>
            </a:extLst>
          </p:cNvPr>
          <p:cNvPicPr>
            <a:picLocks noChangeAspect="1"/>
          </p:cNvPicPr>
          <p:nvPr/>
        </p:nvPicPr>
        <p:blipFill>
          <a:blip r:embed="rId5"/>
          <a:stretch>
            <a:fillRect/>
          </a:stretch>
        </p:blipFill>
        <p:spPr>
          <a:xfrm>
            <a:off x="848330" y="1712678"/>
            <a:ext cx="6953250" cy="2286000"/>
          </a:xfrm>
          <a:prstGeom prst="rect">
            <a:avLst/>
          </a:prstGeom>
        </p:spPr>
      </p:pic>
    </p:spTree>
    <p:extLst>
      <p:ext uri="{BB962C8B-B14F-4D97-AF65-F5344CB8AC3E}">
        <p14:creationId xmlns:p14="http://schemas.microsoft.com/office/powerpoint/2010/main" val="2337202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3359696" y="2536406"/>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1307915" y="177261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Secrets (Framework specific)</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31</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9" name="Graphic 48">
            <a:extLst>
              <a:ext uri="{FF2B5EF4-FFF2-40B4-BE49-F238E27FC236}">
                <a16:creationId xmlns:a16="http://schemas.microsoft.com/office/drawing/2014/main" id="{EFCA6D15-A385-44A1-BA6A-A47B61AD73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3669" y="757566"/>
            <a:ext cx="728995" cy="801894"/>
          </a:xfrm>
          <a:prstGeom prst="rect">
            <a:avLst/>
          </a:prstGeom>
        </p:spPr>
      </p:pic>
      <p:pic>
        <p:nvPicPr>
          <p:cNvPr id="22" name="Picture 21">
            <a:extLst>
              <a:ext uri="{FF2B5EF4-FFF2-40B4-BE49-F238E27FC236}">
                <a16:creationId xmlns:a16="http://schemas.microsoft.com/office/drawing/2014/main" id="{46EB4043-5DFD-42B8-BEA0-8415ABF3C7E5}"/>
              </a:ext>
            </a:extLst>
          </p:cNvPr>
          <p:cNvPicPr>
            <a:picLocks noChangeAspect="1"/>
          </p:cNvPicPr>
          <p:nvPr/>
        </p:nvPicPr>
        <p:blipFill>
          <a:blip r:embed="rId5"/>
          <a:stretch>
            <a:fillRect/>
          </a:stretch>
        </p:blipFill>
        <p:spPr>
          <a:xfrm>
            <a:off x="911425" y="1628800"/>
            <a:ext cx="7776864" cy="4469305"/>
          </a:xfrm>
          <a:prstGeom prst="rect">
            <a:avLst/>
          </a:prstGeom>
        </p:spPr>
      </p:pic>
    </p:spTree>
    <p:extLst>
      <p:ext uri="{BB962C8B-B14F-4D97-AF65-F5344CB8AC3E}">
        <p14:creationId xmlns:p14="http://schemas.microsoft.com/office/powerpoint/2010/main" val="3947101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Function Apps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32</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2" name="object 77">
            <a:extLst>
              <a:ext uri="{FF2B5EF4-FFF2-40B4-BE49-F238E27FC236}">
                <a16:creationId xmlns:a16="http://schemas.microsoft.com/office/drawing/2014/main" id="{3FCA2796-1BBD-43CD-82EA-36447A609BF7}"/>
              </a:ext>
            </a:extLst>
          </p:cNvPr>
          <p:cNvSpPr txBox="1"/>
          <p:nvPr/>
        </p:nvSpPr>
        <p:spPr>
          <a:xfrm>
            <a:off x="4403812" y="4123731"/>
            <a:ext cx="2880320" cy="1379865"/>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Azure Analysis Services</a:t>
            </a:r>
          </a:p>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8" name="Graphic 7">
            <a:extLst>
              <a:ext uri="{FF2B5EF4-FFF2-40B4-BE49-F238E27FC236}">
                <a16:creationId xmlns:a16="http://schemas.microsoft.com/office/drawing/2014/main" id="{193A9C14-F6CC-456E-9518-1D0A1B67E6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6955" y="1562235"/>
            <a:ext cx="2808312" cy="2808312"/>
          </a:xfrm>
          <a:prstGeom prst="rect">
            <a:avLst/>
          </a:prstGeom>
        </p:spPr>
      </p:pic>
    </p:spTree>
    <p:extLst>
      <p:ext uri="{BB962C8B-B14F-4D97-AF65-F5344CB8AC3E}">
        <p14:creationId xmlns:p14="http://schemas.microsoft.com/office/powerpoint/2010/main" val="47743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Analysis Services– Deployment</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33</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744" y="1730873"/>
            <a:ext cx="622362" cy="622362"/>
          </a:xfrm>
          <a:prstGeom prst="rect">
            <a:avLst/>
          </a:prstGeom>
        </p:spPr>
      </p:pic>
      <p:grpSp>
        <p:nvGrpSpPr>
          <p:cNvPr id="94" name="Group 93">
            <a:extLst>
              <a:ext uri="{FF2B5EF4-FFF2-40B4-BE49-F238E27FC236}">
                <a16:creationId xmlns:a16="http://schemas.microsoft.com/office/drawing/2014/main" id="{1AAD7FB0-F2CB-4CBC-BB5D-9CC88C6766BB}"/>
              </a:ext>
            </a:extLst>
          </p:cNvPr>
          <p:cNvGrpSpPr/>
          <p:nvPr/>
        </p:nvGrpSpPr>
        <p:grpSpPr>
          <a:xfrm>
            <a:off x="5784365" y="2534002"/>
            <a:ext cx="2984613" cy="3127245"/>
            <a:chOff x="5777957" y="2628120"/>
            <a:chExt cx="5145546" cy="3014969"/>
          </a:xfrm>
        </p:grpSpPr>
        <p:sp>
          <p:nvSpPr>
            <p:cNvPr id="35" name="TextBox 34">
              <a:extLst>
                <a:ext uri="{FF2B5EF4-FFF2-40B4-BE49-F238E27FC236}">
                  <a16:creationId xmlns:a16="http://schemas.microsoft.com/office/drawing/2014/main" id="{DCD77F1D-5913-45DF-9D44-E36E1EAAA634}"/>
                </a:ext>
              </a:extLst>
            </p:cNvPr>
            <p:cNvSpPr txBox="1"/>
            <p:nvPr/>
          </p:nvSpPr>
          <p:spPr>
            <a:xfrm>
              <a:off x="6607282" y="2628120"/>
              <a:ext cx="2378513" cy="318264"/>
            </a:xfrm>
            <a:prstGeom prst="rect">
              <a:avLst/>
            </a:prstGeom>
            <a:noFill/>
          </p:spPr>
          <p:txBody>
            <a:bodyPr wrap="square" rtlCol="0">
              <a:spAutoFit/>
            </a:bodyPr>
            <a:lstStyle/>
            <a:p>
              <a:r>
                <a:rPr lang="en-GB" dirty="0">
                  <a:solidFill>
                    <a:schemeClr val="tx2"/>
                  </a:solidFill>
                </a:rPr>
                <a:t>DEV-RG</a:t>
              </a:r>
            </a:p>
          </p:txBody>
        </p:sp>
        <p:sp>
          <p:nvSpPr>
            <p:cNvPr id="36" name="Rectangle 35">
              <a:extLst>
                <a:ext uri="{FF2B5EF4-FFF2-40B4-BE49-F238E27FC236}">
                  <a16:creationId xmlns:a16="http://schemas.microsoft.com/office/drawing/2014/main" id="{CDB59E74-19E9-40E4-BA34-970A4D43F4C3}"/>
                </a:ext>
              </a:extLst>
            </p:cNvPr>
            <p:cNvSpPr/>
            <p:nvPr/>
          </p:nvSpPr>
          <p:spPr>
            <a:xfrm>
              <a:off x="5777957" y="3036333"/>
              <a:ext cx="5145546" cy="2606756"/>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330" y="1816787"/>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49A5B22-3D92-4814-A541-C3F1235CE035}"/>
              </a:ext>
            </a:extLst>
          </p:cNvPr>
          <p:cNvCxnSpPr>
            <a:cxnSpLocks/>
            <a:stCxn id="46" idx="3"/>
            <a:endCxn id="23" idx="1"/>
          </p:cNvCxnSpPr>
          <p:nvPr/>
        </p:nvCxnSpPr>
        <p:spPr>
          <a:xfrm flipV="1">
            <a:off x="1973191" y="2042054"/>
            <a:ext cx="1818553" cy="9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4FD2533-91F5-4D4C-95CE-98880206519B}"/>
              </a:ext>
            </a:extLst>
          </p:cNvPr>
          <p:cNvSpPr txBox="1"/>
          <p:nvPr/>
        </p:nvSpPr>
        <p:spPr>
          <a:xfrm>
            <a:off x="6493700" y="3226586"/>
            <a:ext cx="1254632" cy="369332"/>
          </a:xfrm>
          <a:prstGeom prst="rect">
            <a:avLst/>
          </a:prstGeom>
          <a:noFill/>
        </p:spPr>
        <p:txBody>
          <a:bodyPr wrap="square" rtlCol="0">
            <a:spAutoFit/>
          </a:bodyPr>
          <a:lstStyle/>
          <a:p>
            <a:r>
              <a:rPr lang="en-GB" dirty="0">
                <a:solidFill>
                  <a:schemeClr val="tx2"/>
                </a:solidFill>
              </a:rPr>
              <a:t> DEV-AAS</a:t>
            </a:r>
          </a:p>
        </p:txBody>
      </p:sp>
      <p:sp>
        <p:nvSpPr>
          <p:cNvPr id="70" name="Rectangle 69">
            <a:extLst>
              <a:ext uri="{FF2B5EF4-FFF2-40B4-BE49-F238E27FC236}">
                <a16:creationId xmlns:a16="http://schemas.microsoft.com/office/drawing/2014/main" id="{096F8410-8360-46D3-A03A-8271EC3019B4}"/>
              </a:ext>
            </a:extLst>
          </p:cNvPr>
          <p:cNvSpPr/>
          <p:nvPr/>
        </p:nvSpPr>
        <p:spPr>
          <a:xfrm>
            <a:off x="6114185" y="3693268"/>
            <a:ext cx="2358080" cy="1247551"/>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0346FFD3-A343-4545-9FA9-9E3C541ECFF8}"/>
              </a:ext>
            </a:extLst>
          </p:cNvPr>
          <p:cNvSpPr txBox="1"/>
          <p:nvPr/>
        </p:nvSpPr>
        <p:spPr>
          <a:xfrm>
            <a:off x="6098980" y="5080378"/>
            <a:ext cx="2517300" cy="369332"/>
          </a:xfrm>
          <a:prstGeom prst="rect">
            <a:avLst/>
          </a:prstGeom>
          <a:noFill/>
        </p:spPr>
        <p:txBody>
          <a:bodyPr wrap="square" rtlCol="0">
            <a:spAutoFit/>
          </a:bodyPr>
          <a:lstStyle/>
          <a:p>
            <a:r>
              <a:rPr lang="en-GB" dirty="0">
                <a:solidFill>
                  <a:schemeClr val="tx2"/>
                </a:solidFill>
              </a:rPr>
              <a:t>AAS Admin Permissions</a:t>
            </a:r>
          </a:p>
        </p:txBody>
      </p:sp>
      <p:cxnSp>
        <p:nvCxnSpPr>
          <p:cNvPr id="73" name="Connector: Elbow 72">
            <a:extLst>
              <a:ext uri="{FF2B5EF4-FFF2-40B4-BE49-F238E27FC236}">
                <a16:creationId xmlns:a16="http://schemas.microsoft.com/office/drawing/2014/main" id="{9792D955-6DBF-4CCB-A061-7086DE7A1D63}"/>
              </a:ext>
            </a:extLst>
          </p:cNvPr>
          <p:cNvCxnSpPr>
            <a:cxnSpLocks/>
            <a:stCxn id="23" idx="2"/>
          </p:cNvCxnSpPr>
          <p:nvPr/>
        </p:nvCxnSpPr>
        <p:spPr>
          <a:xfrm rot="16200000" flipH="1">
            <a:off x="4577583" y="1878577"/>
            <a:ext cx="1049785" cy="199910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8AC6670-5751-4588-AA43-563C80687ACD}"/>
              </a:ext>
            </a:extLst>
          </p:cNvPr>
          <p:cNvCxnSpPr>
            <a:cxnSpLocks/>
            <a:stCxn id="23" idx="2"/>
            <a:endCxn id="40" idx="1"/>
          </p:cNvCxnSpPr>
          <p:nvPr/>
        </p:nvCxnSpPr>
        <p:spPr>
          <a:xfrm rot="16200000" flipH="1">
            <a:off x="4323683" y="2132476"/>
            <a:ext cx="1651308" cy="209282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EEE4CE6B-685E-4289-BBBD-11D0FA4D34ED}"/>
              </a:ext>
            </a:extLst>
          </p:cNvPr>
          <p:cNvSpPr txBox="1"/>
          <p:nvPr/>
        </p:nvSpPr>
        <p:spPr>
          <a:xfrm>
            <a:off x="4102924" y="1857388"/>
            <a:ext cx="3505244" cy="369332"/>
          </a:xfrm>
          <a:prstGeom prst="rect">
            <a:avLst/>
          </a:prstGeom>
          <a:noFill/>
        </p:spPr>
        <p:txBody>
          <a:bodyPr wrap="square" rtlCol="0">
            <a:spAutoFit/>
          </a:bodyPr>
          <a:lstStyle/>
          <a:p>
            <a:pPr algn="ctr"/>
            <a:r>
              <a:rPr lang="en-GB" dirty="0">
                <a:solidFill>
                  <a:schemeClr val="tx2"/>
                </a:solidFill>
              </a:rPr>
              <a:t>DevOps Deployment Pipeline</a:t>
            </a:r>
          </a:p>
        </p:txBody>
      </p:sp>
      <p:pic>
        <p:nvPicPr>
          <p:cNvPr id="100" name="Picture 4" descr="HashiCorp Blog: Terraform">
            <a:extLst>
              <a:ext uri="{FF2B5EF4-FFF2-40B4-BE49-F238E27FC236}">
                <a16:creationId xmlns:a16="http://schemas.microsoft.com/office/drawing/2014/main" id="{6654D7CA-0095-4AA3-93C7-8A51CE9B56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23" t="26886" r="13580" b="27024"/>
          <a:stretch/>
        </p:blipFill>
        <p:spPr bwMode="auto">
          <a:xfrm>
            <a:off x="4391506" y="3047104"/>
            <a:ext cx="948794" cy="34501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0197AB3F-92AF-4A1E-9BFA-151094B777A1}"/>
              </a:ext>
            </a:extLst>
          </p:cNvPr>
          <p:cNvSpPr txBox="1"/>
          <p:nvPr/>
        </p:nvSpPr>
        <p:spPr>
          <a:xfrm>
            <a:off x="6195750" y="3819877"/>
            <a:ext cx="2260945" cy="369332"/>
          </a:xfrm>
          <a:prstGeom prst="rect">
            <a:avLst/>
          </a:prstGeom>
          <a:noFill/>
        </p:spPr>
        <p:txBody>
          <a:bodyPr wrap="square" rtlCol="0">
            <a:spAutoFit/>
          </a:bodyPr>
          <a:lstStyle/>
          <a:p>
            <a:r>
              <a:rPr lang="en-GB" dirty="0" err="1">
                <a:solidFill>
                  <a:schemeClr val="tx2"/>
                </a:solidFill>
              </a:rPr>
              <a:t>Model.bim</a:t>
            </a:r>
            <a:endParaRPr lang="en-GB" dirty="0">
              <a:solidFill>
                <a:schemeClr val="tx2"/>
              </a:solidFill>
            </a:endParaRPr>
          </a:p>
        </p:txBody>
      </p:sp>
      <p:pic>
        <p:nvPicPr>
          <p:cNvPr id="52" name="Graphic 51">
            <a:extLst>
              <a:ext uri="{FF2B5EF4-FFF2-40B4-BE49-F238E27FC236}">
                <a16:creationId xmlns:a16="http://schemas.microsoft.com/office/drawing/2014/main" id="{5EFB363F-09E3-44A3-8B77-925074DC74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8564" y="2507392"/>
            <a:ext cx="498782" cy="414898"/>
          </a:xfrm>
          <a:prstGeom prst="rect">
            <a:avLst/>
          </a:prstGeom>
        </p:spPr>
      </p:pic>
      <p:pic>
        <p:nvPicPr>
          <p:cNvPr id="34" name="Graphic 33">
            <a:extLst>
              <a:ext uri="{FF2B5EF4-FFF2-40B4-BE49-F238E27FC236}">
                <a16:creationId xmlns:a16="http://schemas.microsoft.com/office/drawing/2014/main" id="{D34A3C41-5AC4-4E08-AA15-BC8A436CA7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23921" y="665694"/>
            <a:ext cx="1191694" cy="1191694"/>
          </a:xfrm>
          <a:prstGeom prst="rect">
            <a:avLst/>
          </a:prstGeom>
        </p:spPr>
      </p:pic>
      <p:pic>
        <p:nvPicPr>
          <p:cNvPr id="38" name="Graphic 37">
            <a:extLst>
              <a:ext uri="{FF2B5EF4-FFF2-40B4-BE49-F238E27FC236}">
                <a16:creationId xmlns:a16="http://schemas.microsoft.com/office/drawing/2014/main" id="{F7025B46-FCD4-4BC2-9352-C7CD941901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59280" y="3152870"/>
            <a:ext cx="553878" cy="553878"/>
          </a:xfrm>
          <a:prstGeom prst="rect">
            <a:avLst/>
          </a:prstGeom>
        </p:spPr>
      </p:pic>
      <p:cxnSp>
        <p:nvCxnSpPr>
          <p:cNvPr id="41" name="Connector: Elbow 40">
            <a:extLst>
              <a:ext uri="{FF2B5EF4-FFF2-40B4-BE49-F238E27FC236}">
                <a16:creationId xmlns:a16="http://schemas.microsoft.com/office/drawing/2014/main" id="{022CBA1D-30EE-41D6-9333-EDFADE76D383}"/>
              </a:ext>
            </a:extLst>
          </p:cNvPr>
          <p:cNvCxnSpPr>
            <a:cxnSpLocks/>
            <a:stCxn id="23" idx="2"/>
            <a:endCxn id="39" idx="1"/>
          </p:cNvCxnSpPr>
          <p:nvPr/>
        </p:nvCxnSpPr>
        <p:spPr>
          <a:xfrm rot="16200000" flipH="1">
            <a:off x="3645048" y="2811111"/>
            <a:ext cx="2911809" cy="199605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87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Analysis Services– Deployment</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34</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34" name="Graphic 33">
            <a:extLst>
              <a:ext uri="{FF2B5EF4-FFF2-40B4-BE49-F238E27FC236}">
                <a16:creationId xmlns:a16="http://schemas.microsoft.com/office/drawing/2014/main" id="{D34A3C41-5AC4-4E08-AA15-BC8A436CA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3921" y="665694"/>
            <a:ext cx="1191694" cy="1191694"/>
          </a:xfrm>
          <a:prstGeom prst="rect">
            <a:avLst/>
          </a:prstGeom>
        </p:spPr>
      </p:pic>
      <p:sp>
        <p:nvSpPr>
          <p:cNvPr id="25" name="TextBox 24">
            <a:extLst>
              <a:ext uri="{FF2B5EF4-FFF2-40B4-BE49-F238E27FC236}">
                <a16:creationId xmlns:a16="http://schemas.microsoft.com/office/drawing/2014/main" id="{488C923B-E240-4C1B-9BDB-DAAD99B3C49F}"/>
              </a:ext>
            </a:extLst>
          </p:cNvPr>
          <p:cNvSpPr txBox="1"/>
          <p:nvPr/>
        </p:nvSpPr>
        <p:spPr>
          <a:xfrm>
            <a:off x="821251" y="1459766"/>
            <a:ext cx="6096000" cy="1631216"/>
          </a:xfrm>
          <a:prstGeom prst="rect">
            <a:avLst/>
          </a:prstGeom>
          <a:noFill/>
        </p:spPr>
        <p:txBody>
          <a:bodyPr wrap="square">
            <a:spAutoFit/>
          </a:bodyPr>
          <a:lstStyle/>
          <a:p>
            <a:pPr marL="285750" indent="-285750">
              <a:buFont typeface="Arial" panose="020B0604020202020204" pitchFamily="34" charset="0"/>
              <a:buChar char="•"/>
            </a:pPr>
            <a:r>
              <a:rPr lang="en-GB" sz="2000" dirty="0">
                <a:solidFill>
                  <a:schemeClr val="accent1">
                    <a:lumMod val="75000"/>
                  </a:schemeClr>
                </a:solidFill>
              </a:rPr>
              <a:t>Following Objects need to be granted access to the Analysis Services</a:t>
            </a:r>
          </a:p>
          <a:p>
            <a:pPr marL="742950" lvl="1" indent="-285750">
              <a:buFont typeface="Arial" panose="020B0604020202020204" pitchFamily="34" charset="0"/>
              <a:buChar char="•"/>
            </a:pPr>
            <a:r>
              <a:rPr lang="en-GB" sz="2000" dirty="0">
                <a:solidFill>
                  <a:schemeClr val="accent1">
                    <a:lumMod val="75000"/>
                  </a:schemeClr>
                </a:solidFill>
              </a:rPr>
              <a:t>Data Factory</a:t>
            </a:r>
          </a:p>
          <a:p>
            <a:pPr marL="742950" lvl="1" indent="-285750">
              <a:buFont typeface="Arial" panose="020B0604020202020204" pitchFamily="34" charset="0"/>
              <a:buChar char="•"/>
            </a:pPr>
            <a:r>
              <a:rPr lang="en-GB" sz="2000" dirty="0">
                <a:solidFill>
                  <a:schemeClr val="accent1">
                    <a:lumMod val="75000"/>
                  </a:schemeClr>
                </a:solidFill>
              </a:rPr>
              <a:t>Build Agent</a:t>
            </a:r>
          </a:p>
          <a:p>
            <a:pPr marL="742950" lvl="1" indent="-285750">
              <a:buFont typeface="Arial" panose="020B0604020202020204" pitchFamily="34" charset="0"/>
              <a:buChar char="•"/>
            </a:pPr>
            <a:r>
              <a:rPr lang="en-GB" sz="2000" dirty="0">
                <a:solidFill>
                  <a:schemeClr val="accent1">
                    <a:lumMod val="75000"/>
                  </a:schemeClr>
                </a:solidFill>
              </a:rPr>
              <a:t>Users Accessing Analysis Service</a:t>
            </a:r>
          </a:p>
        </p:txBody>
      </p:sp>
    </p:spTree>
    <p:extLst>
      <p:ext uri="{BB962C8B-B14F-4D97-AF65-F5344CB8AC3E}">
        <p14:creationId xmlns:p14="http://schemas.microsoft.com/office/powerpoint/2010/main" val="1071879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Terraform– Main.tf</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35</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34" name="Graphic 33">
            <a:extLst>
              <a:ext uri="{FF2B5EF4-FFF2-40B4-BE49-F238E27FC236}">
                <a16:creationId xmlns:a16="http://schemas.microsoft.com/office/drawing/2014/main" id="{D34A3C41-5AC4-4E08-AA15-BC8A436CA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3921" y="665694"/>
            <a:ext cx="1191694" cy="1191694"/>
          </a:xfrm>
          <a:prstGeom prst="rect">
            <a:avLst/>
          </a:prstGeom>
        </p:spPr>
      </p:pic>
      <p:pic>
        <p:nvPicPr>
          <p:cNvPr id="8" name="Picture 7">
            <a:extLst>
              <a:ext uri="{FF2B5EF4-FFF2-40B4-BE49-F238E27FC236}">
                <a16:creationId xmlns:a16="http://schemas.microsoft.com/office/drawing/2014/main" id="{DA507275-DDEE-4566-9DF1-91BBF0229AE0}"/>
              </a:ext>
            </a:extLst>
          </p:cNvPr>
          <p:cNvPicPr>
            <a:picLocks noChangeAspect="1"/>
          </p:cNvPicPr>
          <p:nvPr/>
        </p:nvPicPr>
        <p:blipFill>
          <a:blip r:embed="rId5"/>
          <a:stretch>
            <a:fillRect/>
          </a:stretch>
        </p:blipFill>
        <p:spPr>
          <a:xfrm>
            <a:off x="732948" y="1483643"/>
            <a:ext cx="6788077" cy="4904933"/>
          </a:xfrm>
          <a:prstGeom prst="rect">
            <a:avLst/>
          </a:prstGeom>
        </p:spPr>
      </p:pic>
    </p:spTree>
    <p:extLst>
      <p:ext uri="{BB962C8B-B14F-4D97-AF65-F5344CB8AC3E}">
        <p14:creationId xmlns:p14="http://schemas.microsoft.com/office/powerpoint/2010/main" val="2335879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Analysis Services– Deployment task</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36</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34" name="Graphic 33">
            <a:extLst>
              <a:ext uri="{FF2B5EF4-FFF2-40B4-BE49-F238E27FC236}">
                <a16:creationId xmlns:a16="http://schemas.microsoft.com/office/drawing/2014/main" id="{D34A3C41-5AC4-4E08-AA15-BC8A436CA7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23921" y="665694"/>
            <a:ext cx="1191694" cy="1191694"/>
          </a:xfrm>
          <a:prstGeom prst="rect">
            <a:avLst/>
          </a:prstGeom>
        </p:spPr>
      </p:pic>
      <p:pic>
        <p:nvPicPr>
          <p:cNvPr id="4" name="Picture 3">
            <a:extLst>
              <a:ext uri="{FF2B5EF4-FFF2-40B4-BE49-F238E27FC236}">
                <a16:creationId xmlns:a16="http://schemas.microsoft.com/office/drawing/2014/main" id="{587C4B6E-2CC0-4AD8-B36A-8CE566DFAB63}"/>
              </a:ext>
            </a:extLst>
          </p:cNvPr>
          <p:cNvPicPr>
            <a:picLocks noChangeAspect="1"/>
          </p:cNvPicPr>
          <p:nvPr/>
        </p:nvPicPr>
        <p:blipFill>
          <a:blip r:embed="rId5"/>
          <a:stretch>
            <a:fillRect/>
          </a:stretch>
        </p:blipFill>
        <p:spPr>
          <a:xfrm>
            <a:off x="911424" y="1804743"/>
            <a:ext cx="8429625" cy="3829050"/>
          </a:xfrm>
          <a:prstGeom prst="rect">
            <a:avLst/>
          </a:prstGeom>
        </p:spPr>
      </p:pic>
    </p:spTree>
    <p:extLst>
      <p:ext uri="{BB962C8B-B14F-4D97-AF65-F5344CB8AC3E}">
        <p14:creationId xmlns:p14="http://schemas.microsoft.com/office/powerpoint/2010/main" val="71884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Function Apps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37</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2" name="object 77">
            <a:extLst>
              <a:ext uri="{FF2B5EF4-FFF2-40B4-BE49-F238E27FC236}">
                <a16:creationId xmlns:a16="http://schemas.microsoft.com/office/drawing/2014/main" id="{3FCA2796-1BBD-43CD-82EA-36447A609BF7}"/>
              </a:ext>
            </a:extLst>
          </p:cNvPr>
          <p:cNvSpPr txBox="1"/>
          <p:nvPr/>
        </p:nvSpPr>
        <p:spPr>
          <a:xfrm>
            <a:off x="4403812" y="4123731"/>
            <a:ext cx="2880320" cy="1379865"/>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Ubuntu"/>
                <a:ea typeface="+mn-ea"/>
                <a:cs typeface="Ubuntu"/>
              </a:rPr>
              <a:t>Azure Analysis Services</a:t>
            </a:r>
          </a:p>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Ubuntu"/>
              <a:ea typeface="+mn-ea"/>
              <a:cs typeface="Ubuntu"/>
            </a:endParaRPr>
          </a:p>
        </p:txBody>
      </p:sp>
      <p:pic>
        <p:nvPicPr>
          <p:cNvPr id="10" name="Graphic 9">
            <a:extLst>
              <a:ext uri="{FF2B5EF4-FFF2-40B4-BE49-F238E27FC236}">
                <a16:creationId xmlns:a16="http://schemas.microsoft.com/office/drawing/2014/main" id="{9EE9152E-A98B-4700-84D9-66CCC1EB603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456" t="24796" r="22541" b="25239"/>
          <a:stretch/>
        </p:blipFill>
        <p:spPr>
          <a:xfrm>
            <a:off x="4834232" y="2136216"/>
            <a:ext cx="2019479" cy="2034605"/>
          </a:xfrm>
          <a:prstGeom prst="rect">
            <a:avLst/>
          </a:prstGeom>
        </p:spPr>
      </p:pic>
    </p:spTree>
    <p:extLst>
      <p:ext uri="{BB962C8B-B14F-4D97-AF65-F5344CB8AC3E}">
        <p14:creationId xmlns:p14="http://schemas.microsoft.com/office/powerpoint/2010/main" val="431387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Function Apps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38</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SQL Db – Database Source Control</a:t>
            </a:r>
          </a:p>
        </p:txBody>
      </p:sp>
      <p:pic>
        <p:nvPicPr>
          <p:cNvPr id="11" name="Picture 10">
            <a:extLst>
              <a:ext uri="{FF2B5EF4-FFF2-40B4-BE49-F238E27FC236}">
                <a16:creationId xmlns:a16="http://schemas.microsoft.com/office/drawing/2014/main" id="{0C6DCD06-70CF-4088-9F6A-6E0D5A2938A5}"/>
              </a:ext>
            </a:extLst>
          </p:cNvPr>
          <p:cNvPicPr>
            <a:picLocks noChangeAspect="1"/>
          </p:cNvPicPr>
          <p:nvPr/>
        </p:nvPicPr>
        <p:blipFill rotWithShape="1">
          <a:blip r:embed="rId3"/>
          <a:srcRect b="45359"/>
          <a:stretch/>
        </p:blipFill>
        <p:spPr>
          <a:xfrm>
            <a:off x="683899" y="1666771"/>
            <a:ext cx="3601239" cy="2751979"/>
          </a:xfrm>
          <a:prstGeom prst="rect">
            <a:avLst/>
          </a:prstGeom>
        </p:spPr>
      </p:pic>
      <p:sp>
        <p:nvSpPr>
          <p:cNvPr id="13" name="TextBox 12">
            <a:extLst>
              <a:ext uri="{FF2B5EF4-FFF2-40B4-BE49-F238E27FC236}">
                <a16:creationId xmlns:a16="http://schemas.microsoft.com/office/drawing/2014/main" id="{A9E65601-50BC-49FB-BD0B-46D4E90FE0BA}"/>
              </a:ext>
            </a:extLst>
          </p:cNvPr>
          <p:cNvSpPr txBox="1"/>
          <p:nvPr/>
        </p:nvSpPr>
        <p:spPr>
          <a:xfrm>
            <a:off x="4583832" y="1635660"/>
            <a:ext cx="7267008" cy="3477875"/>
          </a:xfrm>
          <a:prstGeom prst="rect">
            <a:avLst/>
          </a:prstGeom>
          <a:noFill/>
        </p:spPr>
        <p:txBody>
          <a:bodyPr wrap="square" rtlCol="0">
            <a:spAutoFit/>
          </a:bodyPr>
          <a:lstStyle/>
          <a:p>
            <a:r>
              <a:rPr lang="en-GB" sz="2000" b="1" dirty="0"/>
              <a:t>Why we should use Database project:</a:t>
            </a:r>
          </a:p>
          <a:p>
            <a:pPr marL="342900" indent="-342900">
              <a:buFont typeface="Arial" panose="020B0604020202020204" pitchFamily="34" charset="0"/>
              <a:buChar char="•"/>
            </a:pPr>
            <a:r>
              <a:rPr lang="en-GB" sz="2000" b="1" dirty="0"/>
              <a:t>Deployment Modes</a:t>
            </a:r>
            <a:r>
              <a:rPr lang="en-GB" sz="2000" dirty="0"/>
              <a:t>- Can be deployed in variety of ways and can be complied into DACPAC</a:t>
            </a:r>
            <a:endParaRPr lang="en-GB" sz="2000" b="1" dirty="0"/>
          </a:p>
          <a:p>
            <a:pPr marL="342900" indent="-342900">
              <a:buFont typeface="Arial" panose="020B0604020202020204" pitchFamily="34" charset="0"/>
              <a:buChar char="•"/>
            </a:pPr>
            <a:r>
              <a:rPr lang="en-GB" sz="2000" b="1" dirty="0"/>
              <a:t>Provides Structure </a:t>
            </a:r>
            <a:r>
              <a:rPr lang="en-GB" sz="2000" dirty="0"/>
              <a:t>– known to all developers</a:t>
            </a:r>
          </a:p>
          <a:p>
            <a:pPr marL="342900" indent="-342900">
              <a:buFont typeface="Arial" panose="020B0604020202020204" pitchFamily="34" charset="0"/>
              <a:buChar char="•"/>
            </a:pPr>
            <a:r>
              <a:rPr lang="en-GB" sz="2000" b="1" dirty="0"/>
              <a:t>Syntax Errors </a:t>
            </a:r>
            <a:r>
              <a:rPr lang="en-GB" sz="2000" dirty="0"/>
              <a:t>– if it builds there is no syntax errors, also errors are displayed</a:t>
            </a:r>
          </a:p>
          <a:p>
            <a:pPr marL="342900" indent="-342900">
              <a:buFont typeface="Arial" panose="020B0604020202020204" pitchFamily="34" charset="0"/>
              <a:buChar char="•"/>
            </a:pPr>
            <a:r>
              <a:rPr lang="en-GB" sz="2000" b="1" dirty="0"/>
              <a:t>Comparing Schema </a:t>
            </a:r>
            <a:r>
              <a:rPr lang="en-GB" sz="2000" dirty="0"/>
              <a:t>– project can be schema compared against database and creation of the objects that exist in the database</a:t>
            </a:r>
          </a:p>
          <a:p>
            <a:pPr marL="342900" indent="-342900">
              <a:buFont typeface="Arial" panose="020B0604020202020204" pitchFamily="34" charset="0"/>
              <a:buChar char="•"/>
            </a:pPr>
            <a:r>
              <a:rPr lang="en-GB" sz="2000" b="1" dirty="0"/>
              <a:t>Controlling Dependencies </a:t>
            </a:r>
            <a:r>
              <a:rPr lang="en-GB" sz="2000" dirty="0"/>
              <a:t>–Dependencies between SQL objects</a:t>
            </a:r>
          </a:p>
          <a:p>
            <a:pPr marL="342900" indent="-342900">
              <a:buFont typeface="Arial" panose="020B0604020202020204" pitchFamily="34" charset="0"/>
              <a:buChar char="•"/>
            </a:pPr>
            <a:r>
              <a:rPr lang="en-GB" sz="2000" b="1" dirty="0"/>
              <a:t>Controlling flow of deployment</a:t>
            </a:r>
            <a:r>
              <a:rPr lang="en-GB" sz="2000" dirty="0"/>
              <a:t>-  Pre-Deployments, Post-deployments scripts, </a:t>
            </a:r>
          </a:p>
        </p:txBody>
      </p:sp>
      <p:sp>
        <p:nvSpPr>
          <p:cNvPr id="14" name="TextBox 13">
            <a:extLst>
              <a:ext uri="{FF2B5EF4-FFF2-40B4-BE49-F238E27FC236}">
                <a16:creationId xmlns:a16="http://schemas.microsoft.com/office/drawing/2014/main" id="{1A7313C9-1C07-4E18-9556-4DFB18A72000}"/>
              </a:ext>
            </a:extLst>
          </p:cNvPr>
          <p:cNvSpPr txBox="1"/>
          <p:nvPr/>
        </p:nvSpPr>
        <p:spPr>
          <a:xfrm>
            <a:off x="4583832" y="5113535"/>
            <a:ext cx="7200800" cy="1015663"/>
          </a:xfrm>
          <a:prstGeom prst="rect">
            <a:avLst/>
          </a:prstGeom>
          <a:noFill/>
        </p:spPr>
        <p:txBody>
          <a:bodyPr wrap="square" rtlCol="0">
            <a:spAutoFit/>
          </a:bodyPr>
          <a:lstStyle/>
          <a:p>
            <a:r>
              <a:rPr lang="en-GB" sz="2000" b="1" dirty="0"/>
              <a:t>Tips:</a:t>
            </a:r>
          </a:p>
          <a:p>
            <a:pPr marL="342900" indent="-342900">
              <a:buFont typeface="Arial" panose="020B0604020202020204" pitchFamily="34" charset="0"/>
              <a:buChar char="•"/>
            </a:pPr>
            <a:r>
              <a:rPr lang="en-GB" sz="2000" dirty="0"/>
              <a:t>Use folder structure to group your solution into objects of similar types e.g., Database</a:t>
            </a:r>
          </a:p>
        </p:txBody>
      </p:sp>
      <p:pic>
        <p:nvPicPr>
          <p:cNvPr id="16" name="Picture 15">
            <a:extLst>
              <a:ext uri="{FF2B5EF4-FFF2-40B4-BE49-F238E27FC236}">
                <a16:creationId xmlns:a16="http://schemas.microsoft.com/office/drawing/2014/main" id="{C17D8571-2ACA-4B71-A7B9-8B4033B4187B}"/>
              </a:ext>
            </a:extLst>
          </p:cNvPr>
          <p:cNvPicPr>
            <a:picLocks noChangeAspect="1"/>
          </p:cNvPicPr>
          <p:nvPr/>
        </p:nvPicPr>
        <p:blipFill>
          <a:blip r:embed="rId4"/>
          <a:stretch>
            <a:fillRect/>
          </a:stretch>
        </p:blipFill>
        <p:spPr>
          <a:xfrm>
            <a:off x="2594450" y="5054628"/>
            <a:ext cx="1690688" cy="566738"/>
          </a:xfrm>
          <a:prstGeom prst="rect">
            <a:avLst/>
          </a:prstGeom>
          <a:ln>
            <a:solidFill>
              <a:srgbClr val="FF0000"/>
            </a:solidFill>
          </a:ln>
        </p:spPr>
      </p:pic>
      <p:cxnSp>
        <p:nvCxnSpPr>
          <p:cNvPr id="17" name="Connector: Elbow 16">
            <a:extLst>
              <a:ext uri="{FF2B5EF4-FFF2-40B4-BE49-F238E27FC236}">
                <a16:creationId xmlns:a16="http://schemas.microsoft.com/office/drawing/2014/main" id="{2586AE9D-B633-45C6-91A5-C9AE508ADC7E}"/>
              </a:ext>
            </a:extLst>
          </p:cNvPr>
          <p:cNvCxnSpPr>
            <a:cxnSpLocks/>
            <a:stCxn id="18" idx="3"/>
            <a:endCxn id="16" idx="0"/>
          </p:cNvCxnSpPr>
          <p:nvPr/>
        </p:nvCxnSpPr>
        <p:spPr>
          <a:xfrm>
            <a:off x="1913604" y="3337797"/>
            <a:ext cx="1526190" cy="171683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B617918-C32F-4FB7-869F-49A2F42BFB53}"/>
              </a:ext>
            </a:extLst>
          </p:cNvPr>
          <p:cNvSpPr/>
          <p:nvPr/>
        </p:nvSpPr>
        <p:spPr>
          <a:xfrm>
            <a:off x="848330" y="3278145"/>
            <a:ext cx="1065274" cy="119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8F2EF85-E70C-48AD-B63A-E84DE01216E4}"/>
              </a:ext>
            </a:extLst>
          </p:cNvPr>
          <p:cNvSpPr/>
          <p:nvPr/>
        </p:nvSpPr>
        <p:spPr>
          <a:xfrm>
            <a:off x="848330" y="2668979"/>
            <a:ext cx="1065274" cy="119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CCFB9816-4700-4579-881C-055E9BBB6D84}"/>
              </a:ext>
            </a:extLst>
          </p:cNvPr>
          <p:cNvSpPr txBox="1"/>
          <p:nvPr/>
        </p:nvSpPr>
        <p:spPr>
          <a:xfrm>
            <a:off x="626184" y="2571549"/>
            <a:ext cx="279862" cy="307777"/>
          </a:xfrm>
          <a:prstGeom prst="rect">
            <a:avLst/>
          </a:prstGeom>
          <a:noFill/>
        </p:spPr>
        <p:txBody>
          <a:bodyPr wrap="square" rtlCol="0">
            <a:spAutoFit/>
          </a:bodyPr>
          <a:lstStyle/>
          <a:p>
            <a:r>
              <a:rPr lang="en-GB" sz="1400" b="1" dirty="0">
                <a:solidFill>
                  <a:srgbClr val="FF0000"/>
                </a:solidFill>
              </a:rPr>
              <a:t>1</a:t>
            </a:r>
          </a:p>
        </p:txBody>
      </p:sp>
      <p:sp>
        <p:nvSpPr>
          <p:cNvPr id="21" name="TextBox 20">
            <a:extLst>
              <a:ext uri="{FF2B5EF4-FFF2-40B4-BE49-F238E27FC236}">
                <a16:creationId xmlns:a16="http://schemas.microsoft.com/office/drawing/2014/main" id="{2B866E8E-5EB0-4AA9-8C0F-0C011FF1374E}"/>
              </a:ext>
            </a:extLst>
          </p:cNvPr>
          <p:cNvSpPr txBox="1"/>
          <p:nvPr/>
        </p:nvSpPr>
        <p:spPr>
          <a:xfrm>
            <a:off x="626184" y="3183908"/>
            <a:ext cx="279862" cy="307777"/>
          </a:xfrm>
          <a:prstGeom prst="rect">
            <a:avLst/>
          </a:prstGeom>
          <a:noFill/>
        </p:spPr>
        <p:txBody>
          <a:bodyPr wrap="square" rtlCol="0">
            <a:spAutoFit/>
          </a:bodyPr>
          <a:lstStyle/>
          <a:p>
            <a:r>
              <a:rPr lang="en-GB" sz="1400" b="1" dirty="0">
                <a:solidFill>
                  <a:srgbClr val="FF0000"/>
                </a:solidFill>
              </a:rPr>
              <a:t>2</a:t>
            </a:r>
          </a:p>
        </p:txBody>
      </p:sp>
      <p:sp>
        <p:nvSpPr>
          <p:cNvPr id="22" name="Rectangle 21">
            <a:extLst>
              <a:ext uri="{FF2B5EF4-FFF2-40B4-BE49-F238E27FC236}">
                <a16:creationId xmlns:a16="http://schemas.microsoft.com/office/drawing/2014/main" id="{CAEA6A20-D4AB-448F-9465-57E3E8C92A7E}"/>
              </a:ext>
            </a:extLst>
          </p:cNvPr>
          <p:cNvSpPr/>
          <p:nvPr/>
        </p:nvSpPr>
        <p:spPr>
          <a:xfrm>
            <a:off x="847552" y="3643312"/>
            <a:ext cx="1065274" cy="119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73CE1CF-9AAE-4E43-9AF5-3282448FB9DB}"/>
              </a:ext>
            </a:extLst>
          </p:cNvPr>
          <p:cNvSpPr/>
          <p:nvPr/>
        </p:nvSpPr>
        <p:spPr>
          <a:xfrm>
            <a:off x="847552" y="3771059"/>
            <a:ext cx="1065274" cy="119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3AB52B6E-7425-4D95-9F90-50EDAAED488D}"/>
              </a:ext>
            </a:extLst>
          </p:cNvPr>
          <p:cNvSpPr txBox="1"/>
          <p:nvPr/>
        </p:nvSpPr>
        <p:spPr>
          <a:xfrm>
            <a:off x="626184" y="3694558"/>
            <a:ext cx="279862" cy="307777"/>
          </a:xfrm>
          <a:prstGeom prst="rect">
            <a:avLst/>
          </a:prstGeom>
          <a:noFill/>
        </p:spPr>
        <p:txBody>
          <a:bodyPr wrap="square" rtlCol="0">
            <a:spAutoFit/>
          </a:bodyPr>
          <a:lstStyle/>
          <a:p>
            <a:r>
              <a:rPr lang="en-GB" sz="1400" b="1" dirty="0">
                <a:solidFill>
                  <a:srgbClr val="FF0000"/>
                </a:solidFill>
              </a:rPr>
              <a:t>4</a:t>
            </a:r>
          </a:p>
        </p:txBody>
      </p:sp>
      <p:sp>
        <p:nvSpPr>
          <p:cNvPr id="25" name="TextBox 24">
            <a:extLst>
              <a:ext uri="{FF2B5EF4-FFF2-40B4-BE49-F238E27FC236}">
                <a16:creationId xmlns:a16="http://schemas.microsoft.com/office/drawing/2014/main" id="{3D1C4C6A-71EF-454B-B361-7148ADA2CBCA}"/>
              </a:ext>
            </a:extLst>
          </p:cNvPr>
          <p:cNvSpPr txBox="1"/>
          <p:nvPr/>
        </p:nvSpPr>
        <p:spPr>
          <a:xfrm>
            <a:off x="625795" y="3557271"/>
            <a:ext cx="279862" cy="307777"/>
          </a:xfrm>
          <a:prstGeom prst="rect">
            <a:avLst/>
          </a:prstGeom>
          <a:noFill/>
        </p:spPr>
        <p:txBody>
          <a:bodyPr wrap="square" rtlCol="0">
            <a:spAutoFit/>
          </a:bodyPr>
          <a:lstStyle/>
          <a:p>
            <a:r>
              <a:rPr lang="en-GB" sz="1400" b="1" dirty="0">
                <a:solidFill>
                  <a:srgbClr val="FF0000"/>
                </a:solidFill>
              </a:rPr>
              <a:t>3</a:t>
            </a:r>
          </a:p>
        </p:txBody>
      </p:sp>
      <p:pic>
        <p:nvPicPr>
          <p:cNvPr id="26" name="Graphic 25">
            <a:extLst>
              <a:ext uri="{FF2B5EF4-FFF2-40B4-BE49-F238E27FC236}">
                <a16:creationId xmlns:a16="http://schemas.microsoft.com/office/drawing/2014/main" id="{98627026-1A90-4B50-8919-247D5ED8924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12712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Function Apps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39</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SQL Db – Database Source Control</a:t>
            </a:r>
          </a:p>
        </p:txBody>
      </p:sp>
      <p:sp>
        <p:nvSpPr>
          <p:cNvPr id="13" name="TextBox 12">
            <a:extLst>
              <a:ext uri="{FF2B5EF4-FFF2-40B4-BE49-F238E27FC236}">
                <a16:creationId xmlns:a16="http://schemas.microsoft.com/office/drawing/2014/main" id="{A9E65601-50BC-49FB-BD0B-46D4E90FE0BA}"/>
              </a:ext>
            </a:extLst>
          </p:cNvPr>
          <p:cNvSpPr txBox="1"/>
          <p:nvPr/>
        </p:nvSpPr>
        <p:spPr>
          <a:xfrm>
            <a:off x="4583832" y="1635660"/>
            <a:ext cx="7267008" cy="2554545"/>
          </a:xfrm>
          <a:prstGeom prst="rect">
            <a:avLst/>
          </a:prstGeom>
          <a:noFill/>
        </p:spPr>
        <p:txBody>
          <a:bodyPr wrap="square" rtlCol="0">
            <a:spAutoFit/>
          </a:bodyPr>
          <a:lstStyle/>
          <a:p>
            <a:r>
              <a:rPr lang="en-GB" sz="2000" b="1" dirty="0"/>
              <a:t>VS </a:t>
            </a:r>
            <a:r>
              <a:rPr lang="en-GB" sz="2000" b="1" dirty="0" err="1"/>
              <a:t>Datbase</a:t>
            </a:r>
            <a:r>
              <a:rPr lang="en-GB" sz="2000" b="1" dirty="0"/>
              <a:t> Project in GIT</a:t>
            </a:r>
          </a:p>
          <a:p>
            <a:pPr marL="342900" indent="-342900">
              <a:buFont typeface="Arial" panose="020B0604020202020204" pitchFamily="34" charset="0"/>
              <a:buChar char="•"/>
            </a:pPr>
            <a:r>
              <a:rPr lang="en-GB" sz="2000" dirty="0"/>
              <a:t>Solution is added to source control as a part of the VS Solution (provide good interface for source control, compares etc.)</a:t>
            </a:r>
          </a:p>
          <a:p>
            <a:pPr marL="342900" indent="-342900">
              <a:buFont typeface="Arial" panose="020B0604020202020204" pitchFamily="34" charset="0"/>
              <a:buChar char="•"/>
            </a:pPr>
            <a:r>
              <a:rPr lang="en-GB" sz="2000" dirty="0"/>
              <a:t>Structure of the Database is the same</a:t>
            </a:r>
          </a:p>
          <a:p>
            <a:pPr marL="342900" indent="-342900">
              <a:buFont typeface="Arial" panose="020B0604020202020204" pitchFamily="34" charset="0"/>
              <a:buChar char="•"/>
            </a:pPr>
            <a:r>
              <a:rPr lang="en-GB" sz="2000" dirty="0"/>
              <a:t>Stored as plain text so can be compared between versions (red rectangle)</a:t>
            </a:r>
          </a:p>
          <a:p>
            <a:pPr marL="342900" indent="-342900">
              <a:buFont typeface="Arial" panose="020B0604020202020204" pitchFamily="34" charset="0"/>
              <a:buChar char="•"/>
            </a:pPr>
            <a:r>
              <a:rPr lang="en-GB" sz="2000" dirty="0"/>
              <a:t>Because this is a MS Project it can also be build on the Build Agent</a:t>
            </a:r>
          </a:p>
        </p:txBody>
      </p:sp>
      <p:sp>
        <p:nvSpPr>
          <p:cNvPr id="14" name="TextBox 13">
            <a:extLst>
              <a:ext uri="{FF2B5EF4-FFF2-40B4-BE49-F238E27FC236}">
                <a16:creationId xmlns:a16="http://schemas.microsoft.com/office/drawing/2014/main" id="{1A7313C9-1C07-4E18-9556-4DFB18A72000}"/>
              </a:ext>
            </a:extLst>
          </p:cNvPr>
          <p:cNvSpPr txBox="1"/>
          <p:nvPr/>
        </p:nvSpPr>
        <p:spPr>
          <a:xfrm>
            <a:off x="4684015" y="4406732"/>
            <a:ext cx="7200800" cy="1631216"/>
          </a:xfrm>
          <a:prstGeom prst="rect">
            <a:avLst/>
          </a:prstGeom>
          <a:noFill/>
        </p:spPr>
        <p:txBody>
          <a:bodyPr wrap="square" rtlCol="0">
            <a:spAutoFit/>
          </a:bodyPr>
          <a:lstStyle/>
          <a:p>
            <a:r>
              <a:rPr lang="en-GB" sz="2000" b="1" dirty="0"/>
              <a:t>Tips</a:t>
            </a:r>
          </a:p>
          <a:p>
            <a:pPr marL="342900" indent="-342900">
              <a:buFont typeface="Arial" panose="020B0604020202020204" pitchFamily="34" charset="0"/>
              <a:buChar char="•"/>
            </a:pPr>
            <a:r>
              <a:rPr lang="en-GB" sz="2000" dirty="0"/>
              <a:t>Do not perform changes directly on DevOps Repository, </a:t>
            </a:r>
          </a:p>
          <a:p>
            <a:pPr marL="342900" indent="-342900">
              <a:buFont typeface="Arial" panose="020B0604020202020204" pitchFamily="34" charset="0"/>
              <a:buChar char="•"/>
            </a:pPr>
            <a:r>
              <a:rPr lang="en-GB" sz="2000" dirty="0"/>
              <a:t>Build project locally to get quicker feedback loop (do not commit DACPAC!) </a:t>
            </a:r>
          </a:p>
          <a:p>
            <a:pPr marL="342900" indent="-342900">
              <a:buFont typeface="Arial" panose="020B0604020202020204" pitchFamily="34" charset="0"/>
              <a:buChar char="•"/>
            </a:pPr>
            <a:r>
              <a:rPr lang="en-GB" sz="2000" dirty="0"/>
              <a:t>Do not commit project that does not build!</a:t>
            </a:r>
          </a:p>
        </p:txBody>
      </p:sp>
      <p:pic>
        <p:nvPicPr>
          <p:cNvPr id="26" name="Picture 25">
            <a:extLst>
              <a:ext uri="{FF2B5EF4-FFF2-40B4-BE49-F238E27FC236}">
                <a16:creationId xmlns:a16="http://schemas.microsoft.com/office/drawing/2014/main" id="{40D9A46C-BEC2-4FE7-97E5-4F5D4A1BD3DD}"/>
              </a:ext>
            </a:extLst>
          </p:cNvPr>
          <p:cNvPicPr>
            <a:picLocks noChangeAspect="1"/>
          </p:cNvPicPr>
          <p:nvPr/>
        </p:nvPicPr>
        <p:blipFill rotWithShape="1">
          <a:blip r:embed="rId3"/>
          <a:srcRect l="23929"/>
          <a:stretch/>
        </p:blipFill>
        <p:spPr>
          <a:xfrm>
            <a:off x="295768" y="1703837"/>
            <a:ext cx="4288064" cy="4223080"/>
          </a:xfrm>
          <a:prstGeom prst="rect">
            <a:avLst/>
          </a:prstGeom>
        </p:spPr>
      </p:pic>
      <p:sp>
        <p:nvSpPr>
          <p:cNvPr id="27" name="Rectangle 26">
            <a:extLst>
              <a:ext uri="{FF2B5EF4-FFF2-40B4-BE49-F238E27FC236}">
                <a16:creationId xmlns:a16="http://schemas.microsoft.com/office/drawing/2014/main" id="{D0FB6551-C22A-4099-9076-27C93F956BC5}"/>
              </a:ext>
            </a:extLst>
          </p:cNvPr>
          <p:cNvSpPr/>
          <p:nvPr/>
        </p:nvSpPr>
        <p:spPr>
          <a:xfrm>
            <a:off x="367776" y="2577497"/>
            <a:ext cx="3744416" cy="2323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Graphic 10">
            <a:extLst>
              <a:ext uri="{FF2B5EF4-FFF2-40B4-BE49-F238E27FC236}">
                <a16:creationId xmlns:a16="http://schemas.microsoft.com/office/drawing/2014/main" id="{E820677D-E272-4B2C-9D42-1EEE6AA52D8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42465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Git Integration</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17" name="TextBox 16">
            <a:extLst>
              <a:ext uri="{FF2B5EF4-FFF2-40B4-BE49-F238E27FC236}">
                <a16:creationId xmlns:a16="http://schemas.microsoft.com/office/drawing/2014/main" id="{3989E495-0DC2-436A-AF23-F07166700A61}"/>
              </a:ext>
            </a:extLst>
          </p:cNvPr>
          <p:cNvSpPr txBox="1"/>
          <p:nvPr/>
        </p:nvSpPr>
        <p:spPr>
          <a:xfrm>
            <a:off x="2801497" y="4482335"/>
            <a:ext cx="1656184" cy="369332"/>
          </a:xfrm>
          <a:prstGeom prst="rect">
            <a:avLst/>
          </a:prstGeom>
          <a:noFill/>
        </p:spPr>
        <p:txBody>
          <a:bodyPr wrap="square" rtlCol="0">
            <a:spAutoFit/>
          </a:bodyPr>
          <a:lstStyle/>
          <a:p>
            <a:r>
              <a:rPr lang="en-GB" dirty="0"/>
              <a:t>GIT Integration</a:t>
            </a:r>
          </a:p>
        </p:txBody>
      </p:sp>
      <p:pic>
        <p:nvPicPr>
          <p:cNvPr id="8" name="Picture 7">
            <a:extLst>
              <a:ext uri="{FF2B5EF4-FFF2-40B4-BE49-F238E27FC236}">
                <a16:creationId xmlns:a16="http://schemas.microsoft.com/office/drawing/2014/main" id="{F3593019-94B1-41F3-A9B0-3C9C10320D69}"/>
              </a:ext>
            </a:extLst>
          </p:cNvPr>
          <p:cNvPicPr>
            <a:picLocks noChangeAspect="1"/>
          </p:cNvPicPr>
          <p:nvPr/>
        </p:nvPicPr>
        <p:blipFill>
          <a:blip r:embed="rId3"/>
          <a:stretch>
            <a:fillRect/>
          </a:stretch>
        </p:blipFill>
        <p:spPr>
          <a:xfrm>
            <a:off x="2242847" y="2892464"/>
            <a:ext cx="872082" cy="685056"/>
          </a:xfrm>
          <a:prstGeom prst="rect">
            <a:avLst/>
          </a:prstGeom>
        </p:spPr>
      </p:pic>
      <p:grpSp>
        <p:nvGrpSpPr>
          <p:cNvPr id="61" name="Group 60">
            <a:extLst>
              <a:ext uri="{FF2B5EF4-FFF2-40B4-BE49-F238E27FC236}">
                <a16:creationId xmlns:a16="http://schemas.microsoft.com/office/drawing/2014/main" id="{DDA96E22-82FB-4A6C-A011-C9A558A214B8}"/>
              </a:ext>
            </a:extLst>
          </p:cNvPr>
          <p:cNvGrpSpPr/>
          <p:nvPr/>
        </p:nvGrpSpPr>
        <p:grpSpPr>
          <a:xfrm>
            <a:off x="1777821" y="1876867"/>
            <a:ext cx="1903083" cy="2378737"/>
            <a:chOff x="1777821" y="1876867"/>
            <a:chExt cx="1903083" cy="2378737"/>
          </a:xfrm>
        </p:grpSpPr>
        <p:pic>
          <p:nvPicPr>
            <p:cNvPr id="18" name="Graphic 17">
              <a:extLst>
                <a:ext uri="{FF2B5EF4-FFF2-40B4-BE49-F238E27FC236}">
                  <a16:creationId xmlns:a16="http://schemas.microsoft.com/office/drawing/2014/main" id="{1BD05F91-33B4-43BF-B5E2-784A20EC0C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6857" y="1876867"/>
              <a:ext cx="498782" cy="498782"/>
            </a:xfrm>
            <a:prstGeom prst="rect">
              <a:avLst/>
            </a:prstGeom>
          </p:spPr>
        </p:pic>
        <p:sp>
          <p:nvSpPr>
            <p:cNvPr id="27" name="TextBox 26">
              <a:extLst>
                <a:ext uri="{FF2B5EF4-FFF2-40B4-BE49-F238E27FC236}">
                  <a16:creationId xmlns:a16="http://schemas.microsoft.com/office/drawing/2014/main" id="{9AEA9648-0B34-4D08-9D69-BDDAE0B4284F}"/>
                </a:ext>
              </a:extLst>
            </p:cNvPr>
            <p:cNvSpPr txBox="1"/>
            <p:nvPr/>
          </p:nvSpPr>
          <p:spPr>
            <a:xfrm>
              <a:off x="2325639" y="1956981"/>
              <a:ext cx="1355265" cy="369332"/>
            </a:xfrm>
            <a:prstGeom prst="rect">
              <a:avLst/>
            </a:prstGeom>
            <a:noFill/>
          </p:spPr>
          <p:txBody>
            <a:bodyPr wrap="square" rtlCol="0">
              <a:spAutoFit/>
            </a:bodyPr>
            <a:lstStyle/>
            <a:p>
              <a:r>
                <a:rPr lang="en-GB" dirty="0">
                  <a:solidFill>
                    <a:schemeClr val="tx2"/>
                  </a:solidFill>
                </a:rPr>
                <a:t>DEV-RG</a:t>
              </a:r>
            </a:p>
          </p:txBody>
        </p:sp>
        <p:sp>
          <p:nvSpPr>
            <p:cNvPr id="28" name="Rectangle 27">
              <a:extLst>
                <a:ext uri="{FF2B5EF4-FFF2-40B4-BE49-F238E27FC236}">
                  <a16:creationId xmlns:a16="http://schemas.microsoft.com/office/drawing/2014/main" id="{410AA89C-E94F-47DE-A382-6FD79E445546}"/>
                </a:ext>
              </a:extLst>
            </p:cNvPr>
            <p:cNvSpPr/>
            <p:nvPr/>
          </p:nvSpPr>
          <p:spPr>
            <a:xfrm>
              <a:off x="1777821" y="2379735"/>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TextBox 30">
            <a:extLst>
              <a:ext uri="{FF2B5EF4-FFF2-40B4-BE49-F238E27FC236}">
                <a16:creationId xmlns:a16="http://schemas.microsoft.com/office/drawing/2014/main" id="{EAAE1FAE-DAAF-4FAE-93E5-463C7CBA4885}"/>
              </a:ext>
            </a:extLst>
          </p:cNvPr>
          <p:cNvSpPr txBox="1"/>
          <p:nvPr/>
        </p:nvSpPr>
        <p:spPr>
          <a:xfrm>
            <a:off x="1780788" y="3541121"/>
            <a:ext cx="1944216" cy="369332"/>
          </a:xfrm>
          <a:prstGeom prst="rect">
            <a:avLst/>
          </a:prstGeom>
          <a:noFill/>
        </p:spPr>
        <p:txBody>
          <a:bodyPr wrap="square" rtlCol="0">
            <a:spAutoFit/>
          </a:bodyPr>
          <a:lstStyle/>
          <a:p>
            <a:pPr algn="ctr"/>
            <a:r>
              <a:rPr lang="en-GB" dirty="0">
                <a:solidFill>
                  <a:schemeClr val="tx2"/>
                </a:solidFill>
              </a:rPr>
              <a:t>DEV-ADF</a:t>
            </a:r>
          </a:p>
        </p:txBody>
      </p:sp>
      <p:pic>
        <p:nvPicPr>
          <p:cNvPr id="33" name="Picture 32">
            <a:extLst>
              <a:ext uri="{FF2B5EF4-FFF2-40B4-BE49-F238E27FC236}">
                <a16:creationId xmlns:a16="http://schemas.microsoft.com/office/drawing/2014/main" id="{60D0ED76-7506-4B3E-AA11-BC4DCBF2FA42}"/>
              </a:ext>
            </a:extLst>
          </p:cNvPr>
          <p:cNvPicPr>
            <a:picLocks noChangeAspect="1"/>
          </p:cNvPicPr>
          <p:nvPr/>
        </p:nvPicPr>
        <p:blipFill>
          <a:blip r:embed="rId3"/>
          <a:stretch>
            <a:fillRect/>
          </a:stretch>
        </p:blipFill>
        <p:spPr>
          <a:xfrm>
            <a:off x="5674767" y="2892205"/>
            <a:ext cx="872082" cy="685056"/>
          </a:xfrm>
          <a:prstGeom prst="rect">
            <a:avLst/>
          </a:prstGeom>
        </p:spPr>
      </p:pic>
      <p:grpSp>
        <p:nvGrpSpPr>
          <p:cNvPr id="62" name="Group 61">
            <a:extLst>
              <a:ext uri="{FF2B5EF4-FFF2-40B4-BE49-F238E27FC236}">
                <a16:creationId xmlns:a16="http://schemas.microsoft.com/office/drawing/2014/main" id="{C46DB9F2-CBCF-445A-B863-C40FD6985678}"/>
              </a:ext>
            </a:extLst>
          </p:cNvPr>
          <p:cNvGrpSpPr/>
          <p:nvPr/>
        </p:nvGrpSpPr>
        <p:grpSpPr>
          <a:xfrm>
            <a:off x="5209741" y="1876608"/>
            <a:ext cx="1903083" cy="2378737"/>
            <a:chOff x="5209741" y="1876608"/>
            <a:chExt cx="1903083" cy="2378737"/>
          </a:xfrm>
        </p:grpSpPr>
        <p:pic>
          <p:nvPicPr>
            <p:cNvPr id="34" name="Graphic 33">
              <a:extLst>
                <a:ext uri="{FF2B5EF4-FFF2-40B4-BE49-F238E27FC236}">
                  <a16:creationId xmlns:a16="http://schemas.microsoft.com/office/drawing/2014/main" id="{0F48B79E-4B59-4116-AE34-5CB8016016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8777" y="1876608"/>
              <a:ext cx="498782" cy="498782"/>
            </a:xfrm>
            <a:prstGeom prst="rect">
              <a:avLst/>
            </a:prstGeom>
          </p:spPr>
        </p:pic>
        <p:sp>
          <p:nvSpPr>
            <p:cNvPr id="35" name="TextBox 34">
              <a:extLst>
                <a:ext uri="{FF2B5EF4-FFF2-40B4-BE49-F238E27FC236}">
                  <a16:creationId xmlns:a16="http://schemas.microsoft.com/office/drawing/2014/main" id="{DCD77F1D-5913-45DF-9D44-E36E1EAAA634}"/>
                </a:ext>
              </a:extLst>
            </p:cNvPr>
            <p:cNvSpPr txBox="1"/>
            <p:nvPr/>
          </p:nvSpPr>
          <p:spPr>
            <a:xfrm>
              <a:off x="5757559" y="1956722"/>
              <a:ext cx="1355265" cy="369332"/>
            </a:xfrm>
            <a:prstGeom prst="rect">
              <a:avLst/>
            </a:prstGeom>
            <a:noFill/>
          </p:spPr>
          <p:txBody>
            <a:bodyPr wrap="square" rtlCol="0">
              <a:spAutoFit/>
            </a:bodyPr>
            <a:lstStyle/>
            <a:p>
              <a:r>
                <a:rPr lang="en-GB" dirty="0">
                  <a:solidFill>
                    <a:schemeClr val="tx2"/>
                  </a:solidFill>
                </a:rPr>
                <a:t>TEST-RG</a:t>
              </a:r>
            </a:p>
          </p:txBody>
        </p:sp>
        <p:sp>
          <p:nvSpPr>
            <p:cNvPr id="36" name="Rectangle 35">
              <a:extLst>
                <a:ext uri="{FF2B5EF4-FFF2-40B4-BE49-F238E27FC236}">
                  <a16:creationId xmlns:a16="http://schemas.microsoft.com/office/drawing/2014/main" id="{CDB59E74-19E9-40E4-BA34-970A4D43F4C3}"/>
                </a:ext>
              </a:extLst>
            </p:cNvPr>
            <p:cNvSpPr/>
            <p:nvPr/>
          </p:nvSpPr>
          <p:spPr>
            <a:xfrm>
              <a:off x="5209741" y="2379476"/>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TextBox 36">
            <a:extLst>
              <a:ext uri="{FF2B5EF4-FFF2-40B4-BE49-F238E27FC236}">
                <a16:creationId xmlns:a16="http://schemas.microsoft.com/office/drawing/2014/main" id="{14FD2533-91F5-4D4C-95CE-98880206519B}"/>
              </a:ext>
            </a:extLst>
          </p:cNvPr>
          <p:cNvSpPr txBox="1"/>
          <p:nvPr/>
        </p:nvSpPr>
        <p:spPr>
          <a:xfrm>
            <a:off x="5212708" y="3540862"/>
            <a:ext cx="1944216" cy="369332"/>
          </a:xfrm>
          <a:prstGeom prst="rect">
            <a:avLst/>
          </a:prstGeom>
          <a:noFill/>
        </p:spPr>
        <p:txBody>
          <a:bodyPr wrap="square" rtlCol="0">
            <a:spAutoFit/>
          </a:bodyPr>
          <a:lstStyle/>
          <a:p>
            <a:pPr algn="ctr"/>
            <a:r>
              <a:rPr lang="en-GB" dirty="0">
                <a:solidFill>
                  <a:schemeClr val="tx2"/>
                </a:solidFill>
              </a:rPr>
              <a:t>TEST-ADF</a:t>
            </a:r>
          </a:p>
        </p:txBody>
      </p:sp>
      <p:pic>
        <p:nvPicPr>
          <p:cNvPr id="39" name="Picture 38">
            <a:extLst>
              <a:ext uri="{FF2B5EF4-FFF2-40B4-BE49-F238E27FC236}">
                <a16:creationId xmlns:a16="http://schemas.microsoft.com/office/drawing/2014/main" id="{3D3A8CA2-7485-402A-A862-6D73757AEBF5}"/>
              </a:ext>
            </a:extLst>
          </p:cNvPr>
          <p:cNvPicPr>
            <a:picLocks noChangeAspect="1"/>
          </p:cNvPicPr>
          <p:nvPr/>
        </p:nvPicPr>
        <p:blipFill>
          <a:blip r:embed="rId3"/>
          <a:stretch>
            <a:fillRect/>
          </a:stretch>
        </p:blipFill>
        <p:spPr>
          <a:xfrm>
            <a:off x="9106686" y="2850149"/>
            <a:ext cx="872082" cy="685056"/>
          </a:xfrm>
          <a:prstGeom prst="rect">
            <a:avLst/>
          </a:prstGeom>
        </p:spPr>
      </p:pic>
      <p:grpSp>
        <p:nvGrpSpPr>
          <p:cNvPr id="63" name="Group 62">
            <a:extLst>
              <a:ext uri="{FF2B5EF4-FFF2-40B4-BE49-F238E27FC236}">
                <a16:creationId xmlns:a16="http://schemas.microsoft.com/office/drawing/2014/main" id="{ADF26A7B-5B7B-4ADF-9342-30DDD03D3930}"/>
              </a:ext>
            </a:extLst>
          </p:cNvPr>
          <p:cNvGrpSpPr/>
          <p:nvPr/>
        </p:nvGrpSpPr>
        <p:grpSpPr>
          <a:xfrm>
            <a:off x="8641660" y="1834552"/>
            <a:ext cx="1903083" cy="2378737"/>
            <a:chOff x="8641660" y="1834552"/>
            <a:chExt cx="1903083" cy="2378737"/>
          </a:xfrm>
        </p:grpSpPr>
        <p:pic>
          <p:nvPicPr>
            <p:cNvPr id="40" name="Graphic 39">
              <a:extLst>
                <a:ext uri="{FF2B5EF4-FFF2-40B4-BE49-F238E27FC236}">
                  <a16:creationId xmlns:a16="http://schemas.microsoft.com/office/drawing/2014/main" id="{65C57F03-8ACA-4673-8E6C-9B7C112619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90696" y="1834552"/>
              <a:ext cx="498782" cy="498782"/>
            </a:xfrm>
            <a:prstGeom prst="rect">
              <a:avLst/>
            </a:prstGeom>
          </p:spPr>
        </p:pic>
        <p:sp>
          <p:nvSpPr>
            <p:cNvPr id="41" name="TextBox 40">
              <a:extLst>
                <a:ext uri="{FF2B5EF4-FFF2-40B4-BE49-F238E27FC236}">
                  <a16:creationId xmlns:a16="http://schemas.microsoft.com/office/drawing/2014/main" id="{9BF2AA5E-2254-455D-A500-1996E12C44E6}"/>
                </a:ext>
              </a:extLst>
            </p:cNvPr>
            <p:cNvSpPr txBox="1"/>
            <p:nvPr/>
          </p:nvSpPr>
          <p:spPr>
            <a:xfrm>
              <a:off x="9189478" y="1914666"/>
              <a:ext cx="1355265" cy="369332"/>
            </a:xfrm>
            <a:prstGeom prst="rect">
              <a:avLst/>
            </a:prstGeom>
            <a:noFill/>
          </p:spPr>
          <p:txBody>
            <a:bodyPr wrap="square" rtlCol="0">
              <a:spAutoFit/>
            </a:bodyPr>
            <a:lstStyle/>
            <a:p>
              <a:r>
                <a:rPr lang="en-GB" dirty="0">
                  <a:solidFill>
                    <a:schemeClr val="tx2"/>
                  </a:solidFill>
                </a:rPr>
                <a:t>PROD-RG</a:t>
              </a:r>
            </a:p>
          </p:txBody>
        </p:sp>
        <p:sp>
          <p:nvSpPr>
            <p:cNvPr id="42" name="Rectangle 41">
              <a:extLst>
                <a:ext uri="{FF2B5EF4-FFF2-40B4-BE49-F238E27FC236}">
                  <a16:creationId xmlns:a16="http://schemas.microsoft.com/office/drawing/2014/main" id="{5B8804DA-1813-4449-AC20-F948282C4E06}"/>
                </a:ext>
              </a:extLst>
            </p:cNvPr>
            <p:cNvSpPr/>
            <p:nvPr/>
          </p:nvSpPr>
          <p:spPr>
            <a:xfrm>
              <a:off x="8641660" y="2337420"/>
              <a:ext cx="1903083" cy="187586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TextBox 42">
            <a:extLst>
              <a:ext uri="{FF2B5EF4-FFF2-40B4-BE49-F238E27FC236}">
                <a16:creationId xmlns:a16="http://schemas.microsoft.com/office/drawing/2014/main" id="{DEE33F52-2AA9-4B38-972F-A854EDA07579}"/>
              </a:ext>
            </a:extLst>
          </p:cNvPr>
          <p:cNvSpPr txBox="1"/>
          <p:nvPr/>
        </p:nvSpPr>
        <p:spPr>
          <a:xfrm>
            <a:off x="8644627" y="3498806"/>
            <a:ext cx="1944216" cy="369332"/>
          </a:xfrm>
          <a:prstGeom prst="rect">
            <a:avLst/>
          </a:prstGeom>
          <a:noFill/>
        </p:spPr>
        <p:txBody>
          <a:bodyPr wrap="square" rtlCol="0">
            <a:spAutoFit/>
          </a:bodyPr>
          <a:lstStyle/>
          <a:p>
            <a:pPr algn="ctr"/>
            <a:r>
              <a:rPr lang="en-GB" dirty="0">
                <a:solidFill>
                  <a:schemeClr val="tx2"/>
                </a:solidFill>
              </a:rPr>
              <a:t>PROD-ADF</a:t>
            </a:r>
          </a:p>
        </p:txBody>
      </p:sp>
      <p:cxnSp>
        <p:nvCxnSpPr>
          <p:cNvPr id="44" name="Straight Arrow Connector 43">
            <a:extLst>
              <a:ext uri="{FF2B5EF4-FFF2-40B4-BE49-F238E27FC236}">
                <a16:creationId xmlns:a16="http://schemas.microsoft.com/office/drawing/2014/main" id="{9E4566D9-0983-4EB4-AC9B-91A47B79BC04}"/>
              </a:ext>
            </a:extLst>
          </p:cNvPr>
          <p:cNvCxnSpPr>
            <a:cxnSpLocks/>
            <a:stCxn id="31" idx="2"/>
            <a:endCxn id="46" idx="0"/>
          </p:cNvCxnSpPr>
          <p:nvPr/>
        </p:nvCxnSpPr>
        <p:spPr>
          <a:xfrm>
            <a:off x="2752896" y="3910453"/>
            <a:ext cx="0" cy="1371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0465" y="5282119"/>
            <a:ext cx="1124861" cy="46869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0C265C8-0715-432B-8003-01FABE661ED0}"/>
              </a:ext>
            </a:extLst>
          </p:cNvPr>
          <p:cNvSpPr txBox="1"/>
          <p:nvPr/>
        </p:nvSpPr>
        <p:spPr>
          <a:xfrm>
            <a:off x="6544601" y="4517789"/>
            <a:ext cx="2058666" cy="369332"/>
          </a:xfrm>
          <a:prstGeom prst="rect">
            <a:avLst/>
          </a:prstGeom>
          <a:noFill/>
        </p:spPr>
        <p:txBody>
          <a:bodyPr wrap="square" rtlCol="0">
            <a:spAutoFit/>
          </a:bodyPr>
          <a:lstStyle/>
          <a:p>
            <a:r>
              <a:rPr lang="en-GB" dirty="0"/>
              <a:t>No GIT Integration</a:t>
            </a:r>
          </a:p>
        </p:txBody>
      </p:sp>
      <p:pic>
        <p:nvPicPr>
          <p:cNvPr id="38" name="Picture 2" descr="Git | Jenkins plugin">
            <a:extLst>
              <a:ext uri="{FF2B5EF4-FFF2-40B4-BE49-F238E27FC236}">
                <a16:creationId xmlns:a16="http://schemas.microsoft.com/office/drawing/2014/main" id="{E42A3CD2-3B38-4531-8FDE-3434DA7878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5144" y="5282119"/>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7F5F764B-D8C5-4F9A-9416-D7714FB38E61}"/>
              </a:ext>
            </a:extLst>
          </p:cNvPr>
          <p:cNvCxnSpPr>
            <a:cxnSpLocks/>
            <a:stCxn id="37" idx="2"/>
            <a:endCxn id="38" idx="0"/>
          </p:cNvCxnSpPr>
          <p:nvPr/>
        </p:nvCxnSpPr>
        <p:spPr>
          <a:xfrm>
            <a:off x="6184816" y="3910194"/>
            <a:ext cx="12759" cy="1371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37433F7-A8EF-448E-A503-A80EECD8D5B7}"/>
              </a:ext>
            </a:extLst>
          </p:cNvPr>
          <p:cNvSpPr txBox="1"/>
          <p:nvPr/>
        </p:nvSpPr>
        <p:spPr>
          <a:xfrm>
            <a:off x="9826160" y="4379290"/>
            <a:ext cx="1963599" cy="369332"/>
          </a:xfrm>
          <a:prstGeom prst="rect">
            <a:avLst/>
          </a:prstGeom>
          <a:noFill/>
        </p:spPr>
        <p:txBody>
          <a:bodyPr wrap="square" rtlCol="0">
            <a:spAutoFit/>
          </a:bodyPr>
          <a:lstStyle/>
          <a:p>
            <a:r>
              <a:rPr lang="en-GB" dirty="0"/>
              <a:t>No GIT Integration</a:t>
            </a:r>
          </a:p>
        </p:txBody>
      </p:sp>
      <p:pic>
        <p:nvPicPr>
          <p:cNvPr id="51" name="Picture 2" descr="Git | Jenkins plugin">
            <a:extLst>
              <a:ext uri="{FF2B5EF4-FFF2-40B4-BE49-F238E27FC236}">
                <a16:creationId xmlns:a16="http://schemas.microsoft.com/office/drawing/2014/main" id="{1F349673-943F-440D-A611-8560AB13A8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5983" y="5282119"/>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14DD9089-1247-441B-9443-4D4F9DE18AE2}"/>
              </a:ext>
            </a:extLst>
          </p:cNvPr>
          <p:cNvCxnSpPr>
            <a:cxnSpLocks/>
            <a:endCxn id="51" idx="0"/>
          </p:cNvCxnSpPr>
          <p:nvPr/>
        </p:nvCxnSpPr>
        <p:spPr>
          <a:xfrm>
            <a:off x="9605655" y="3777662"/>
            <a:ext cx="12759" cy="1504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Znak B-2 Zakaz wjazdu wszelkich pojazdów.">
            <a:extLst>
              <a:ext uri="{FF2B5EF4-FFF2-40B4-BE49-F238E27FC236}">
                <a16:creationId xmlns:a16="http://schemas.microsoft.com/office/drawing/2014/main" id="{AC8E8625-848C-432A-BF7C-CD5AB78ED0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0470" y="4468276"/>
            <a:ext cx="468692" cy="4686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Znak B-2 Zakaz wjazdu wszelkich pojazdów.">
            <a:extLst>
              <a:ext uri="{FF2B5EF4-FFF2-40B4-BE49-F238E27FC236}">
                <a16:creationId xmlns:a16="http://schemas.microsoft.com/office/drawing/2014/main" id="{4392F16C-4893-42D7-8EC5-7CC09B82D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7469" y="4382975"/>
            <a:ext cx="468692" cy="46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64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t>
            </a:r>
            <a:r>
              <a:rPr lang="en-GB" sz="2400" dirty="0">
                <a:solidFill>
                  <a:prstClr val="white"/>
                </a:solidFill>
                <a:latin typeface="Calibri"/>
              </a:rPr>
              <a:t>SQL Database</a:t>
            </a:r>
            <a:endParaRPr kumimoji="0" lang="en-GB"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40</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a:t>
            </a:r>
          </a:p>
        </p:txBody>
      </p:sp>
      <p:grpSp>
        <p:nvGrpSpPr>
          <p:cNvPr id="33" name="Group 32">
            <a:extLst>
              <a:ext uri="{FF2B5EF4-FFF2-40B4-BE49-F238E27FC236}">
                <a16:creationId xmlns:a16="http://schemas.microsoft.com/office/drawing/2014/main" id="{44D6384A-5EAE-4C84-A7F7-91B88C6031ED}"/>
              </a:ext>
            </a:extLst>
          </p:cNvPr>
          <p:cNvGrpSpPr/>
          <p:nvPr/>
        </p:nvGrpSpPr>
        <p:grpSpPr>
          <a:xfrm>
            <a:off x="0" y="1715967"/>
            <a:ext cx="7560840" cy="3923955"/>
            <a:chOff x="5951984" y="1077576"/>
            <a:chExt cx="9721080" cy="4847055"/>
          </a:xfrm>
        </p:grpSpPr>
        <p:graphicFrame>
          <p:nvGraphicFramePr>
            <p:cNvPr id="34" name="Diagram 33">
              <a:extLst>
                <a:ext uri="{FF2B5EF4-FFF2-40B4-BE49-F238E27FC236}">
                  <a16:creationId xmlns:a16="http://schemas.microsoft.com/office/drawing/2014/main" id="{2A90F015-587D-45A4-8CE7-E34198B32BD0}"/>
                </a:ext>
              </a:extLst>
            </p:cNvPr>
            <p:cNvGraphicFramePr/>
            <p:nvPr/>
          </p:nvGraphicFramePr>
          <p:xfrm>
            <a:off x="5951984" y="1077576"/>
            <a:ext cx="9721080" cy="4847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Graphic 34" descr="Checkmark with solid fill">
              <a:extLst>
                <a:ext uri="{FF2B5EF4-FFF2-40B4-BE49-F238E27FC236}">
                  <a16:creationId xmlns:a16="http://schemas.microsoft.com/office/drawing/2014/main" id="{C9772F74-C43C-4164-B319-E9B3D3907D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7906" y="2497005"/>
              <a:ext cx="702324" cy="702324"/>
            </a:xfrm>
            <a:prstGeom prst="rect">
              <a:avLst/>
            </a:prstGeom>
          </p:spPr>
        </p:pic>
        <p:pic>
          <p:nvPicPr>
            <p:cNvPr id="36" name="Graphic 35" descr="Close with solid fill">
              <a:extLst>
                <a:ext uri="{FF2B5EF4-FFF2-40B4-BE49-F238E27FC236}">
                  <a16:creationId xmlns:a16="http://schemas.microsoft.com/office/drawing/2014/main" id="{1E794F13-E98E-4200-B979-842F62F7A2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70007" y="1164327"/>
              <a:ext cx="808362" cy="808362"/>
            </a:xfrm>
            <a:prstGeom prst="rect">
              <a:avLst/>
            </a:prstGeom>
          </p:spPr>
        </p:pic>
        <p:pic>
          <p:nvPicPr>
            <p:cNvPr id="37" name="Graphic 36" descr="Checkmark with solid fill">
              <a:extLst>
                <a:ext uri="{FF2B5EF4-FFF2-40B4-BE49-F238E27FC236}">
                  <a16:creationId xmlns:a16="http://schemas.microsoft.com/office/drawing/2014/main" id="{72D25315-3B8D-4263-B329-92445D520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42686" y="3789040"/>
              <a:ext cx="702324" cy="702324"/>
            </a:xfrm>
            <a:prstGeom prst="rect">
              <a:avLst/>
            </a:prstGeom>
          </p:spPr>
        </p:pic>
        <p:pic>
          <p:nvPicPr>
            <p:cNvPr id="38" name="Graphic 37" descr="Checkmark with solid fill">
              <a:extLst>
                <a:ext uri="{FF2B5EF4-FFF2-40B4-BE49-F238E27FC236}">
                  <a16:creationId xmlns:a16="http://schemas.microsoft.com/office/drawing/2014/main" id="{460F695B-037E-4FA6-9FD0-AA72820993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19022" y="5104033"/>
              <a:ext cx="732473" cy="732473"/>
            </a:xfrm>
            <a:prstGeom prst="rect">
              <a:avLst/>
            </a:prstGeom>
          </p:spPr>
        </p:pic>
      </p:grpSp>
      <p:pic>
        <p:nvPicPr>
          <p:cNvPr id="39" name="Graphic 38">
            <a:extLst>
              <a:ext uri="{FF2B5EF4-FFF2-40B4-BE49-F238E27FC236}">
                <a16:creationId xmlns:a16="http://schemas.microsoft.com/office/drawing/2014/main" id="{6564D58C-08C5-4E86-A919-6F44B3D7A78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9388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t>
            </a:r>
            <a:r>
              <a:rPr lang="en-GB" sz="2400" dirty="0">
                <a:solidFill>
                  <a:prstClr val="white"/>
                </a:solidFill>
                <a:latin typeface="Calibri"/>
              </a:rPr>
              <a:t>SQL Database</a:t>
            </a:r>
            <a:endParaRPr kumimoji="0" lang="en-GB"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41</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a:t>
            </a:r>
          </a:p>
        </p:txBody>
      </p:sp>
      <p:pic>
        <p:nvPicPr>
          <p:cNvPr id="9" name="Picture 8">
            <a:extLst>
              <a:ext uri="{FF2B5EF4-FFF2-40B4-BE49-F238E27FC236}">
                <a16:creationId xmlns:a16="http://schemas.microsoft.com/office/drawing/2014/main" id="{80606292-634F-42A3-B9D6-E9837643B9C5}"/>
              </a:ext>
            </a:extLst>
          </p:cNvPr>
          <p:cNvPicPr>
            <a:picLocks noChangeAspect="1"/>
          </p:cNvPicPr>
          <p:nvPr/>
        </p:nvPicPr>
        <p:blipFill>
          <a:blip r:embed="rId3"/>
          <a:stretch>
            <a:fillRect/>
          </a:stretch>
        </p:blipFill>
        <p:spPr>
          <a:xfrm>
            <a:off x="728547" y="1559460"/>
            <a:ext cx="9675191" cy="4145639"/>
          </a:xfrm>
          <a:prstGeom prst="rect">
            <a:avLst/>
          </a:prstGeom>
        </p:spPr>
      </p:pic>
      <p:pic>
        <p:nvPicPr>
          <p:cNvPr id="17" name="Graphic 16">
            <a:extLst>
              <a:ext uri="{FF2B5EF4-FFF2-40B4-BE49-F238E27FC236}">
                <a16:creationId xmlns:a16="http://schemas.microsoft.com/office/drawing/2014/main" id="{CE29D27D-6F48-439B-A50A-994EDE0921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1049830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SQL Database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42</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 – Deployment Process</a:t>
            </a:r>
          </a:p>
        </p:txBody>
      </p:sp>
      <p:sp>
        <p:nvSpPr>
          <p:cNvPr id="3" name="TextBox 2">
            <a:extLst>
              <a:ext uri="{FF2B5EF4-FFF2-40B4-BE49-F238E27FC236}">
                <a16:creationId xmlns:a16="http://schemas.microsoft.com/office/drawing/2014/main" id="{C720588C-9283-4917-921E-36D267AD424F}"/>
              </a:ext>
            </a:extLst>
          </p:cNvPr>
          <p:cNvSpPr txBox="1"/>
          <p:nvPr/>
        </p:nvSpPr>
        <p:spPr>
          <a:xfrm>
            <a:off x="6888088" y="1624233"/>
            <a:ext cx="2808312" cy="10126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2A22FC24-D3D6-4907-B6FF-B2F45C4DC9BB}"/>
              </a:ext>
            </a:extLst>
          </p:cNvPr>
          <p:cNvSpPr txBox="1"/>
          <p:nvPr/>
        </p:nvSpPr>
        <p:spPr>
          <a:xfrm>
            <a:off x="1284392" y="4633235"/>
            <a:ext cx="720081" cy="369332"/>
          </a:xfrm>
          <a:prstGeom prst="rect">
            <a:avLst/>
          </a:prstGeom>
          <a:noFill/>
        </p:spPr>
        <p:txBody>
          <a:bodyPr wrap="square" rtlCol="0">
            <a:spAutoFit/>
          </a:bodyPr>
          <a:lstStyle/>
          <a:p>
            <a:r>
              <a:rPr lang="en-GB" dirty="0"/>
              <a:t>Azure</a:t>
            </a:r>
          </a:p>
        </p:txBody>
      </p:sp>
      <p:pic>
        <p:nvPicPr>
          <p:cNvPr id="68" name="Picture 67">
            <a:extLst>
              <a:ext uri="{FF2B5EF4-FFF2-40B4-BE49-F238E27FC236}">
                <a16:creationId xmlns:a16="http://schemas.microsoft.com/office/drawing/2014/main" id="{8D0D043D-9C32-4413-9381-1C1202953839}"/>
              </a:ext>
            </a:extLst>
          </p:cNvPr>
          <p:cNvPicPr>
            <a:picLocks noChangeAspect="1"/>
          </p:cNvPicPr>
          <p:nvPr/>
        </p:nvPicPr>
        <p:blipFill>
          <a:blip r:embed="rId3"/>
          <a:stretch>
            <a:fillRect/>
          </a:stretch>
        </p:blipFill>
        <p:spPr>
          <a:xfrm>
            <a:off x="4274566" y="3400444"/>
            <a:ext cx="770523" cy="770523"/>
          </a:xfrm>
          <a:prstGeom prst="rect">
            <a:avLst/>
          </a:prstGeom>
        </p:spPr>
      </p:pic>
      <p:pic>
        <p:nvPicPr>
          <p:cNvPr id="69" name="Picture 2" descr="Azure DevOps Pipelines: Naming and Tagging | by Eric Anderson | ITNEXT">
            <a:extLst>
              <a:ext uri="{FF2B5EF4-FFF2-40B4-BE49-F238E27FC236}">
                <a16:creationId xmlns:a16="http://schemas.microsoft.com/office/drawing/2014/main" id="{BAF68E8E-2124-4C14-85E4-286284C0C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41" y="2660257"/>
            <a:ext cx="487557" cy="48755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7561FBB2-4225-467D-A58D-2DCE8616F9EF}"/>
              </a:ext>
            </a:extLst>
          </p:cNvPr>
          <p:cNvSpPr/>
          <p:nvPr/>
        </p:nvSpPr>
        <p:spPr>
          <a:xfrm>
            <a:off x="2872107" y="3293545"/>
            <a:ext cx="2292035" cy="99172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itle 1">
            <a:extLst>
              <a:ext uri="{FF2B5EF4-FFF2-40B4-BE49-F238E27FC236}">
                <a16:creationId xmlns:a16="http://schemas.microsoft.com/office/drawing/2014/main" id="{AC54929A-9A5F-4AA9-8129-6AED32D28B26}"/>
              </a:ext>
            </a:extLst>
          </p:cNvPr>
          <p:cNvSpPr txBox="1">
            <a:spLocks/>
          </p:cNvSpPr>
          <p:nvPr/>
        </p:nvSpPr>
        <p:spPr>
          <a:xfrm>
            <a:off x="2866113" y="2988256"/>
            <a:ext cx="1690636" cy="307777"/>
          </a:xfrm>
          <a:prstGeom prst="rect">
            <a:avLst/>
          </a:prstGeom>
          <a:noFill/>
        </p:spPr>
        <p:txBody>
          <a:bodyPr wrap="square" lIns="0" tIns="0" rIns="0" bIns="0">
            <a:spAutoFit/>
          </a:bodyPr>
          <a:lstStyle>
            <a:lvl1pPr eaLnBrk="1" hangingPunct="1">
              <a:defRPr sz="2800" b="1" i="0">
                <a:solidFill>
                  <a:schemeClr val="bg1"/>
                </a:solidFill>
                <a:latin typeface="Ubuntu" panose="020B0504030602030204" pitchFamily="34" charset="0"/>
                <a:ea typeface="+mj-ea"/>
                <a:cs typeface="Ubuntu" panose="020B0504030602030204" pitchFamily="34" charset="0"/>
              </a:defRPr>
            </a:lvl1pPr>
          </a:lstStyle>
          <a:p>
            <a:r>
              <a:rPr lang="en-US" sz="2000" kern="0" dirty="0">
                <a:solidFill>
                  <a:schemeClr val="bg1">
                    <a:lumMod val="60000"/>
                    <a:lumOff val="40000"/>
                  </a:schemeClr>
                </a:solidFill>
              </a:rPr>
              <a:t>Build</a:t>
            </a:r>
          </a:p>
        </p:txBody>
      </p:sp>
      <p:sp>
        <p:nvSpPr>
          <p:cNvPr id="72" name="Rectangle 71">
            <a:extLst>
              <a:ext uri="{FF2B5EF4-FFF2-40B4-BE49-F238E27FC236}">
                <a16:creationId xmlns:a16="http://schemas.microsoft.com/office/drawing/2014/main" id="{C2F399E1-BA27-4DC0-BE65-7CA993BE4D34}"/>
              </a:ext>
            </a:extLst>
          </p:cNvPr>
          <p:cNvSpPr/>
          <p:nvPr/>
        </p:nvSpPr>
        <p:spPr>
          <a:xfrm>
            <a:off x="6447260" y="3293545"/>
            <a:ext cx="1956530" cy="99172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itle 1">
            <a:extLst>
              <a:ext uri="{FF2B5EF4-FFF2-40B4-BE49-F238E27FC236}">
                <a16:creationId xmlns:a16="http://schemas.microsoft.com/office/drawing/2014/main" id="{715C4465-9CD4-47F3-A3F2-767BC100269C}"/>
              </a:ext>
            </a:extLst>
          </p:cNvPr>
          <p:cNvSpPr txBox="1">
            <a:spLocks/>
          </p:cNvSpPr>
          <p:nvPr/>
        </p:nvSpPr>
        <p:spPr>
          <a:xfrm>
            <a:off x="6436715" y="3001626"/>
            <a:ext cx="1690636" cy="307777"/>
          </a:xfrm>
          <a:prstGeom prst="rect">
            <a:avLst/>
          </a:prstGeom>
          <a:noFill/>
        </p:spPr>
        <p:txBody>
          <a:bodyPr wrap="square" lIns="0" tIns="0" rIns="0" bIns="0">
            <a:spAutoFit/>
          </a:bodyPr>
          <a:lstStyle>
            <a:lvl1pPr eaLnBrk="1" hangingPunct="1">
              <a:defRPr sz="2800" b="1" i="0">
                <a:solidFill>
                  <a:schemeClr val="bg1"/>
                </a:solidFill>
                <a:latin typeface="Ubuntu" panose="020B0504030602030204" pitchFamily="34" charset="0"/>
                <a:ea typeface="+mj-ea"/>
                <a:cs typeface="Ubuntu" panose="020B0504030602030204" pitchFamily="34" charset="0"/>
              </a:defRPr>
            </a:lvl1pPr>
          </a:lstStyle>
          <a:p>
            <a:r>
              <a:rPr lang="en-US" sz="2000" kern="0" dirty="0">
                <a:solidFill>
                  <a:schemeClr val="bg1">
                    <a:lumMod val="60000"/>
                    <a:lumOff val="40000"/>
                  </a:schemeClr>
                </a:solidFill>
              </a:rPr>
              <a:t>Release DEV</a:t>
            </a:r>
          </a:p>
        </p:txBody>
      </p:sp>
      <p:pic>
        <p:nvPicPr>
          <p:cNvPr id="74" name="Picture 73">
            <a:extLst>
              <a:ext uri="{FF2B5EF4-FFF2-40B4-BE49-F238E27FC236}">
                <a16:creationId xmlns:a16="http://schemas.microsoft.com/office/drawing/2014/main" id="{5E999379-7A19-450A-BB58-7F331F86DCCF}"/>
              </a:ext>
            </a:extLst>
          </p:cNvPr>
          <p:cNvPicPr>
            <a:picLocks noChangeAspect="1"/>
          </p:cNvPicPr>
          <p:nvPr/>
        </p:nvPicPr>
        <p:blipFill>
          <a:blip r:embed="rId3"/>
          <a:stretch>
            <a:fillRect/>
          </a:stretch>
        </p:blipFill>
        <p:spPr>
          <a:xfrm>
            <a:off x="7522717" y="3400444"/>
            <a:ext cx="770523" cy="770523"/>
          </a:xfrm>
          <a:prstGeom prst="rect">
            <a:avLst/>
          </a:prstGeom>
        </p:spPr>
      </p:pic>
      <p:sp>
        <p:nvSpPr>
          <p:cNvPr id="75" name="TextBox 74">
            <a:extLst>
              <a:ext uri="{FF2B5EF4-FFF2-40B4-BE49-F238E27FC236}">
                <a16:creationId xmlns:a16="http://schemas.microsoft.com/office/drawing/2014/main" id="{6AEBEFF0-C546-4984-9FB3-BABB35F056A7}"/>
              </a:ext>
            </a:extLst>
          </p:cNvPr>
          <p:cNvSpPr txBox="1"/>
          <p:nvPr/>
        </p:nvSpPr>
        <p:spPr>
          <a:xfrm>
            <a:off x="6420822" y="4004197"/>
            <a:ext cx="1245372" cy="261610"/>
          </a:xfrm>
          <a:prstGeom prst="rect">
            <a:avLst/>
          </a:prstGeom>
          <a:noFill/>
        </p:spPr>
        <p:txBody>
          <a:bodyPr wrap="square" rtlCol="0">
            <a:spAutoFit/>
          </a:bodyPr>
          <a:lstStyle/>
          <a:p>
            <a:r>
              <a:rPr lang="en-GB" sz="1100" dirty="0">
                <a:solidFill>
                  <a:schemeClr val="bg1"/>
                </a:solidFill>
              </a:rPr>
              <a:t>ARM/TF Template</a:t>
            </a:r>
          </a:p>
        </p:txBody>
      </p:sp>
      <p:cxnSp>
        <p:nvCxnSpPr>
          <p:cNvPr id="76" name="Straight Arrow Connector 75">
            <a:extLst>
              <a:ext uri="{FF2B5EF4-FFF2-40B4-BE49-F238E27FC236}">
                <a16:creationId xmlns:a16="http://schemas.microsoft.com/office/drawing/2014/main" id="{86ADCACE-D346-4C34-9E54-95F3AD2FEEF8}"/>
              </a:ext>
            </a:extLst>
          </p:cNvPr>
          <p:cNvCxnSpPr>
            <a:cxnSpLocks/>
            <a:stCxn id="70" idx="3"/>
            <a:endCxn id="72" idx="1"/>
          </p:cNvCxnSpPr>
          <p:nvPr/>
        </p:nvCxnSpPr>
        <p:spPr>
          <a:xfrm>
            <a:off x="5164142" y="3789408"/>
            <a:ext cx="1283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7" name="Picture 4" descr="Azure Icon – Free Download, PNG and Vector">
            <a:extLst>
              <a:ext uri="{FF2B5EF4-FFF2-40B4-BE49-F238E27FC236}">
                <a16:creationId xmlns:a16="http://schemas.microsoft.com/office/drawing/2014/main" id="{98005148-B6C6-4B35-999B-250DB3ADA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119" y="4538060"/>
            <a:ext cx="560360" cy="56036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89B73520-3173-433D-A7BB-FB79DFFE5ED0}"/>
              </a:ext>
            </a:extLst>
          </p:cNvPr>
          <p:cNvSpPr/>
          <p:nvPr/>
        </p:nvSpPr>
        <p:spPr>
          <a:xfrm>
            <a:off x="6447260" y="4834007"/>
            <a:ext cx="1956530" cy="121773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75000"/>
                </a:schemeClr>
              </a:solidFill>
            </a:endParaRPr>
          </a:p>
        </p:txBody>
      </p:sp>
      <p:sp>
        <p:nvSpPr>
          <p:cNvPr id="79" name="Title 1">
            <a:extLst>
              <a:ext uri="{FF2B5EF4-FFF2-40B4-BE49-F238E27FC236}">
                <a16:creationId xmlns:a16="http://schemas.microsoft.com/office/drawing/2014/main" id="{4184D5F7-33C9-4BBE-8B05-24A885725F59}"/>
              </a:ext>
            </a:extLst>
          </p:cNvPr>
          <p:cNvSpPr txBox="1">
            <a:spLocks/>
          </p:cNvSpPr>
          <p:nvPr/>
        </p:nvSpPr>
        <p:spPr>
          <a:xfrm>
            <a:off x="6500067" y="4852199"/>
            <a:ext cx="1902943" cy="246221"/>
          </a:xfrm>
          <a:prstGeom prst="rect">
            <a:avLst/>
          </a:prstGeom>
          <a:noFill/>
        </p:spPr>
        <p:txBody>
          <a:bodyPr wrap="square" lIns="0" tIns="0" rIns="0" bIns="0">
            <a:spAutoFit/>
          </a:bodyPr>
          <a:lstStyle>
            <a:lvl1pPr eaLnBrk="1" hangingPunct="1">
              <a:defRPr sz="2800" b="1" i="0">
                <a:solidFill>
                  <a:schemeClr val="bg1"/>
                </a:solidFill>
                <a:latin typeface="Ubuntu" panose="020B0504030602030204" pitchFamily="34" charset="0"/>
                <a:ea typeface="+mj-ea"/>
                <a:cs typeface="Ubuntu" panose="020B0504030602030204" pitchFamily="34" charset="0"/>
              </a:defRPr>
            </a:lvl1pPr>
          </a:lstStyle>
          <a:p>
            <a:r>
              <a:rPr lang="en-US" sz="1600" kern="0" dirty="0">
                <a:solidFill>
                  <a:schemeClr val="bg2">
                    <a:lumMod val="75000"/>
                  </a:schemeClr>
                </a:solidFill>
              </a:rPr>
              <a:t>DEV Resource Group</a:t>
            </a:r>
          </a:p>
        </p:txBody>
      </p:sp>
      <p:cxnSp>
        <p:nvCxnSpPr>
          <p:cNvPr id="80" name="Straight Connector 79">
            <a:extLst>
              <a:ext uri="{FF2B5EF4-FFF2-40B4-BE49-F238E27FC236}">
                <a16:creationId xmlns:a16="http://schemas.microsoft.com/office/drawing/2014/main" id="{6F96DF46-BBBC-4383-A80E-EE391B8B639B}"/>
              </a:ext>
            </a:extLst>
          </p:cNvPr>
          <p:cNvCxnSpPr>
            <a:cxnSpLocks/>
          </p:cNvCxnSpPr>
          <p:nvPr/>
        </p:nvCxnSpPr>
        <p:spPr>
          <a:xfrm>
            <a:off x="732307" y="4517681"/>
            <a:ext cx="11449272" cy="0"/>
          </a:xfrm>
          <a:prstGeom prst="line">
            <a:avLst/>
          </a:prstGeom>
          <a:ln w="38100">
            <a:solidFill>
              <a:schemeClr val="accent3">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515B7E9-22E3-4FD8-A1D3-86C7F9A21D04}"/>
              </a:ext>
            </a:extLst>
          </p:cNvPr>
          <p:cNvSpPr txBox="1"/>
          <p:nvPr/>
        </p:nvSpPr>
        <p:spPr>
          <a:xfrm>
            <a:off x="1130975" y="2745458"/>
            <a:ext cx="2292035" cy="369332"/>
          </a:xfrm>
          <a:prstGeom prst="rect">
            <a:avLst/>
          </a:prstGeom>
          <a:noFill/>
        </p:spPr>
        <p:txBody>
          <a:bodyPr wrap="square" rtlCol="0">
            <a:spAutoFit/>
          </a:bodyPr>
          <a:lstStyle/>
          <a:p>
            <a:r>
              <a:rPr lang="en-GB" dirty="0"/>
              <a:t>DevOps Pipelines</a:t>
            </a:r>
          </a:p>
        </p:txBody>
      </p:sp>
      <p:pic>
        <p:nvPicPr>
          <p:cNvPr id="82" name="Graphic 81">
            <a:extLst>
              <a:ext uri="{FF2B5EF4-FFF2-40B4-BE49-F238E27FC236}">
                <a16:creationId xmlns:a16="http://schemas.microsoft.com/office/drawing/2014/main" id="{DC774931-6673-4802-8A92-9C29A11CD8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8088" y="5105554"/>
            <a:ext cx="693658" cy="693658"/>
          </a:xfrm>
          <a:prstGeom prst="rect">
            <a:avLst/>
          </a:prstGeom>
        </p:spPr>
      </p:pic>
      <p:sp>
        <p:nvSpPr>
          <p:cNvPr id="83" name="Arrow: Down 82">
            <a:extLst>
              <a:ext uri="{FF2B5EF4-FFF2-40B4-BE49-F238E27FC236}">
                <a16:creationId xmlns:a16="http://schemas.microsoft.com/office/drawing/2014/main" id="{34AAD085-3C75-4661-BC20-D7F283C36396}"/>
              </a:ext>
            </a:extLst>
          </p:cNvPr>
          <p:cNvSpPr/>
          <p:nvPr/>
        </p:nvSpPr>
        <p:spPr>
          <a:xfrm>
            <a:off x="6858009" y="4349765"/>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Arrow: Down 83">
            <a:extLst>
              <a:ext uri="{FF2B5EF4-FFF2-40B4-BE49-F238E27FC236}">
                <a16:creationId xmlns:a16="http://schemas.microsoft.com/office/drawing/2014/main" id="{636B8079-5C52-43A3-861B-0D9387B640E5}"/>
              </a:ext>
            </a:extLst>
          </p:cNvPr>
          <p:cNvSpPr/>
          <p:nvPr/>
        </p:nvSpPr>
        <p:spPr>
          <a:xfrm>
            <a:off x="7799061" y="4351341"/>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5" name="Picture 84">
            <a:extLst>
              <a:ext uri="{FF2B5EF4-FFF2-40B4-BE49-F238E27FC236}">
                <a16:creationId xmlns:a16="http://schemas.microsoft.com/office/drawing/2014/main" id="{E3A06FDE-F0B0-4662-93D9-EEDD1767AB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08843" y="5512212"/>
            <a:ext cx="454235" cy="454235"/>
          </a:xfrm>
          <a:prstGeom prst="rect">
            <a:avLst/>
          </a:prstGeom>
        </p:spPr>
      </p:pic>
      <p:pic>
        <p:nvPicPr>
          <p:cNvPr id="86" name="Picture 6" descr="File Attachment Icons - Download Free Vector Icons | Noun Project">
            <a:extLst>
              <a:ext uri="{FF2B5EF4-FFF2-40B4-BE49-F238E27FC236}">
                <a16:creationId xmlns:a16="http://schemas.microsoft.com/office/drawing/2014/main" id="{EE873814-B4A7-4D10-BB79-DB4EC1EB07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7020" y="3147815"/>
            <a:ext cx="600742" cy="600742"/>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7446C386-EF61-47DD-8556-301F61C51928}"/>
              </a:ext>
            </a:extLst>
          </p:cNvPr>
          <p:cNvSpPr txBox="1"/>
          <p:nvPr/>
        </p:nvSpPr>
        <p:spPr>
          <a:xfrm>
            <a:off x="5505846" y="3585213"/>
            <a:ext cx="1045764" cy="261610"/>
          </a:xfrm>
          <a:prstGeom prst="rect">
            <a:avLst/>
          </a:prstGeom>
          <a:noFill/>
        </p:spPr>
        <p:txBody>
          <a:bodyPr wrap="square" rtlCol="0">
            <a:spAutoFit/>
          </a:bodyPr>
          <a:lstStyle/>
          <a:p>
            <a:r>
              <a:rPr lang="en-GB" sz="1100" dirty="0"/>
              <a:t>Artefact</a:t>
            </a:r>
          </a:p>
        </p:txBody>
      </p:sp>
      <p:sp>
        <p:nvSpPr>
          <p:cNvPr id="88" name="TextBox 87">
            <a:extLst>
              <a:ext uri="{FF2B5EF4-FFF2-40B4-BE49-F238E27FC236}">
                <a16:creationId xmlns:a16="http://schemas.microsoft.com/office/drawing/2014/main" id="{3CBD6A06-5343-41E6-96C8-82FDD6B2C38E}"/>
              </a:ext>
            </a:extLst>
          </p:cNvPr>
          <p:cNvSpPr txBox="1"/>
          <p:nvPr/>
        </p:nvSpPr>
        <p:spPr>
          <a:xfrm>
            <a:off x="5658246" y="3737613"/>
            <a:ext cx="1045764" cy="261610"/>
          </a:xfrm>
          <a:prstGeom prst="rect">
            <a:avLst/>
          </a:prstGeom>
          <a:noFill/>
        </p:spPr>
        <p:txBody>
          <a:bodyPr wrap="square" rtlCol="0">
            <a:spAutoFit/>
          </a:bodyPr>
          <a:lstStyle/>
          <a:p>
            <a:r>
              <a:rPr lang="en-GB" sz="1100" dirty="0"/>
              <a:t>Artefact</a:t>
            </a:r>
          </a:p>
        </p:txBody>
      </p:sp>
      <p:cxnSp>
        <p:nvCxnSpPr>
          <p:cNvPr id="89" name="Straight Connector 88">
            <a:extLst>
              <a:ext uri="{FF2B5EF4-FFF2-40B4-BE49-F238E27FC236}">
                <a16:creationId xmlns:a16="http://schemas.microsoft.com/office/drawing/2014/main" id="{10F3847E-A32C-4494-8EBB-F01BCBF2F8CE}"/>
              </a:ext>
            </a:extLst>
          </p:cNvPr>
          <p:cNvCxnSpPr>
            <a:cxnSpLocks/>
          </p:cNvCxnSpPr>
          <p:nvPr/>
        </p:nvCxnSpPr>
        <p:spPr>
          <a:xfrm>
            <a:off x="744118" y="2605853"/>
            <a:ext cx="11449272" cy="0"/>
          </a:xfrm>
          <a:prstGeom prst="line">
            <a:avLst/>
          </a:prstGeom>
          <a:ln w="38100">
            <a:solidFill>
              <a:schemeClr val="accent3">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0" name="Picture 2">
            <a:extLst>
              <a:ext uri="{FF2B5EF4-FFF2-40B4-BE49-F238E27FC236}">
                <a16:creationId xmlns:a16="http://schemas.microsoft.com/office/drawing/2014/main" id="{9011DB8E-1277-4CE0-A442-AB08E9A8D2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100" y="1623756"/>
            <a:ext cx="490260" cy="49026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Sql - Free files and folders icons">
            <a:extLst>
              <a:ext uri="{FF2B5EF4-FFF2-40B4-BE49-F238E27FC236}">
                <a16:creationId xmlns:a16="http://schemas.microsoft.com/office/drawing/2014/main" id="{721E65C3-1A0D-4A9A-97D4-1990E104FE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557" r="24669"/>
          <a:stretch/>
        </p:blipFill>
        <p:spPr bwMode="auto">
          <a:xfrm>
            <a:off x="3835198" y="1755320"/>
            <a:ext cx="548041" cy="59082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Sql - Free files and folders icons">
            <a:extLst>
              <a:ext uri="{FF2B5EF4-FFF2-40B4-BE49-F238E27FC236}">
                <a16:creationId xmlns:a16="http://schemas.microsoft.com/office/drawing/2014/main" id="{06A86823-B703-4163-B3A1-A97596C0B47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557" r="24669"/>
          <a:stretch/>
        </p:blipFill>
        <p:spPr bwMode="auto">
          <a:xfrm>
            <a:off x="4385807" y="1767824"/>
            <a:ext cx="548041" cy="59082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Sql - Free files and folders icons">
            <a:extLst>
              <a:ext uri="{FF2B5EF4-FFF2-40B4-BE49-F238E27FC236}">
                <a16:creationId xmlns:a16="http://schemas.microsoft.com/office/drawing/2014/main" id="{848F2AEA-38DD-4417-B6BB-6928F6EC69F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557" r="24669"/>
          <a:stretch/>
        </p:blipFill>
        <p:spPr bwMode="auto">
          <a:xfrm>
            <a:off x="4933848" y="1780381"/>
            <a:ext cx="548041" cy="590820"/>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Connector: Elbow 93">
            <a:extLst>
              <a:ext uri="{FF2B5EF4-FFF2-40B4-BE49-F238E27FC236}">
                <a16:creationId xmlns:a16="http://schemas.microsoft.com/office/drawing/2014/main" id="{D9DD1484-2A8A-4BF5-87B5-82D8A05DFD86}"/>
              </a:ext>
            </a:extLst>
          </p:cNvPr>
          <p:cNvCxnSpPr>
            <a:stCxn id="91" idx="2"/>
            <a:endCxn id="68" idx="0"/>
          </p:cNvCxnSpPr>
          <p:nvPr/>
        </p:nvCxnSpPr>
        <p:spPr>
          <a:xfrm rot="16200000" flipH="1">
            <a:off x="3857371" y="2597987"/>
            <a:ext cx="1054304" cy="5506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83A9932-F20B-4FF6-B43A-6EF2E29AC338}"/>
              </a:ext>
            </a:extLst>
          </p:cNvPr>
          <p:cNvCxnSpPr>
            <a:cxnSpLocks/>
            <a:stCxn id="93" idx="2"/>
            <a:endCxn id="68" idx="0"/>
          </p:cNvCxnSpPr>
          <p:nvPr/>
        </p:nvCxnSpPr>
        <p:spPr>
          <a:xfrm rot="5400000">
            <a:off x="4419228" y="2611802"/>
            <a:ext cx="1029243" cy="54804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FABDDA74-D323-44BB-AB5A-D41D9CB2F634}"/>
              </a:ext>
            </a:extLst>
          </p:cNvPr>
          <p:cNvCxnSpPr>
            <a:cxnSpLocks/>
            <a:stCxn id="92" idx="2"/>
            <a:endCxn id="68" idx="0"/>
          </p:cNvCxnSpPr>
          <p:nvPr/>
        </p:nvCxnSpPr>
        <p:spPr>
          <a:xfrm rot="5400000">
            <a:off x="4138928" y="2879544"/>
            <a:ext cx="10418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B49CC16-B870-4640-A684-90A5163E80D9}"/>
              </a:ext>
            </a:extLst>
          </p:cNvPr>
          <p:cNvGrpSpPr/>
          <p:nvPr/>
        </p:nvGrpSpPr>
        <p:grpSpPr>
          <a:xfrm>
            <a:off x="3145098" y="1742717"/>
            <a:ext cx="734943" cy="652895"/>
            <a:chOff x="1667094" y="4089394"/>
            <a:chExt cx="2143125" cy="2143125"/>
          </a:xfrm>
        </p:grpSpPr>
        <p:pic>
          <p:nvPicPr>
            <p:cNvPr id="98" name="Picture 8" descr="File icon - interface, archive, files and folders, file, document #icons  #iconbros #freeicons #freeicon #free #icon | Icon files, Icon, Free icons">
              <a:extLst>
                <a:ext uri="{FF2B5EF4-FFF2-40B4-BE49-F238E27FC236}">
                  <a16:creationId xmlns:a16="http://schemas.microsoft.com/office/drawing/2014/main" id="{9AE7BF94-11A8-44BB-9BC0-D912B00E48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7094" y="408939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File, type, terraform Free Icon of vscode">
              <a:extLst>
                <a:ext uri="{FF2B5EF4-FFF2-40B4-BE49-F238E27FC236}">
                  <a16:creationId xmlns:a16="http://schemas.microsoft.com/office/drawing/2014/main" id="{566D5D2F-C2D0-47D3-92BB-CAE974FAF2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397" y="4802994"/>
              <a:ext cx="1110420" cy="1110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5C104194-5318-49A5-A9E9-74C276313C8A}"/>
              </a:ext>
            </a:extLst>
          </p:cNvPr>
          <p:cNvGrpSpPr/>
          <p:nvPr/>
        </p:nvGrpSpPr>
        <p:grpSpPr>
          <a:xfrm>
            <a:off x="3073131" y="3373740"/>
            <a:ext cx="881594" cy="816289"/>
            <a:chOff x="1667094" y="4089394"/>
            <a:chExt cx="2143125" cy="2143125"/>
          </a:xfrm>
        </p:grpSpPr>
        <p:pic>
          <p:nvPicPr>
            <p:cNvPr id="101" name="Picture 8" descr="File icon - interface, archive, files and folders, file, document #icons  #iconbros #freeicons #freeicon #free #icon | Icon files, Icon, Free icons">
              <a:extLst>
                <a:ext uri="{FF2B5EF4-FFF2-40B4-BE49-F238E27FC236}">
                  <a16:creationId xmlns:a16="http://schemas.microsoft.com/office/drawing/2014/main" id="{83906B39-766C-4206-B26D-0ECF75BB4A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7094" y="408939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File, type, terraform Free Icon of vscode">
              <a:extLst>
                <a:ext uri="{FF2B5EF4-FFF2-40B4-BE49-F238E27FC236}">
                  <a16:creationId xmlns:a16="http://schemas.microsoft.com/office/drawing/2014/main" id="{5B50FB09-AEB0-4249-9C24-8A0B86720E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397" y="4802994"/>
              <a:ext cx="1110420" cy="1110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0D23E1CE-2311-4F3C-89EF-AE910AF5CEAE}"/>
              </a:ext>
            </a:extLst>
          </p:cNvPr>
          <p:cNvGrpSpPr/>
          <p:nvPr/>
        </p:nvGrpSpPr>
        <p:grpSpPr>
          <a:xfrm>
            <a:off x="6606131" y="3392433"/>
            <a:ext cx="719780" cy="641085"/>
            <a:chOff x="1667094" y="4089394"/>
            <a:chExt cx="2143125" cy="2143125"/>
          </a:xfrm>
        </p:grpSpPr>
        <p:pic>
          <p:nvPicPr>
            <p:cNvPr id="104" name="Picture 8" descr="File icon - interface, archive, files and folders, file, document #icons  #iconbros #freeicons #freeicon #free #icon | Icon files, Icon, Free icons">
              <a:extLst>
                <a:ext uri="{FF2B5EF4-FFF2-40B4-BE49-F238E27FC236}">
                  <a16:creationId xmlns:a16="http://schemas.microsoft.com/office/drawing/2014/main" id="{84D95A6F-DB02-49DA-8BF0-85611850B8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7094" y="408939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File, type, terraform Free Icon of vscode">
              <a:extLst>
                <a:ext uri="{FF2B5EF4-FFF2-40B4-BE49-F238E27FC236}">
                  <a16:creationId xmlns:a16="http://schemas.microsoft.com/office/drawing/2014/main" id="{1944ECEF-1EF2-4F26-816F-EFE39DAF09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7397" y="4802994"/>
              <a:ext cx="1110420" cy="11104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 name="Straight Arrow Connector 105">
            <a:extLst>
              <a:ext uri="{FF2B5EF4-FFF2-40B4-BE49-F238E27FC236}">
                <a16:creationId xmlns:a16="http://schemas.microsoft.com/office/drawing/2014/main" id="{A467D9F3-1B91-4CEF-AC78-7977EFF17E71}"/>
              </a:ext>
            </a:extLst>
          </p:cNvPr>
          <p:cNvCxnSpPr>
            <a:stCxn id="98" idx="2"/>
            <a:endCxn id="101" idx="0"/>
          </p:cNvCxnSpPr>
          <p:nvPr/>
        </p:nvCxnSpPr>
        <p:spPr>
          <a:xfrm>
            <a:off x="3512570" y="2395612"/>
            <a:ext cx="1358" cy="97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7" name="Graphic 106">
            <a:extLst>
              <a:ext uri="{FF2B5EF4-FFF2-40B4-BE49-F238E27FC236}">
                <a16:creationId xmlns:a16="http://schemas.microsoft.com/office/drawing/2014/main" id="{512C8B5A-7118-4726-8FF3-F1BC905301EC}"/>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176150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8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2" grpId="0" animBg="1"/>
      <p:bldP spid="73" grpId="0"/>
      <p:bldP spid="75" grpId="0"/>
      <p:bldP spid="83" grpId="0" animBg="1"/>
      <p:bldP spid="83" grpId="1" animBg="1"/>
      <p:bldP spid="84" grpId="0" animBg="1"/>
      <p:bldP spid="84" grpId="1" animBg="1"/>
      <p:bldP spid="87"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SQL Database– Deployment</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43</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744" y="1730873"/>
            <a:ext cx="622362" cy="622362"/>
          </a:xfrm>
          <a:prstGeom prst="rect">
            <a:avLst/>
          </a:prstGeom>
        </p:spPr>
      </p:pic>
      <p:sp>
        <p:nvSpPr>
          <p:cNvPr id="35" name="TextBox 34">
            <a:extLst>
              <a:ext uri="{FF2B5EF4-FFF2-40B4-BE49-F238E27FC236}">
                <a16:creationId xmlns:a16="http://schemas.microsoft.com/office/drawing/2014/main" id="{DCD77F1D-5913-45DF-9D44-E36E1EAAA634}"/>
              </a:ext>
            </a:extLst>
          </p:cNvPr>
          <p:cNvSpPr txBox="1"/>
          <p:nvPr/>
        </p:nvSpPr>
        <p:spPr>
          <a:xfrm>
            <a:off x="6265405" y="2534002"/>
            <a:ext cx="1379628" cy="330116"/>
          </a:xfrm>
          <a:prstGeom prst="rect">
            <a:avLst/>
          </a:prstGeom>
          <a:noFill/>
        </p:spPr>
        <p:txBody>
          <a:bodyPr wrap="square" rtlCol="0">
            <a:spAutoFit/>
          </a:bodyPr>
          <a:lstStyle/>
          <a:p>
            <a:r>
              <a:rPr lang="en-GB" dirty="0">
                <a:solidFill>
                  <a:schemeClr val="tx2"/>
                </a:solidFill>
              </a:rPr>
              <a:t>DEV-RG</a:t>
            </a:r>
          </a:p>
        </p:txBody>
      </p:sp>
      <p:sp>
        <p:nvSpPr>
          <p:cNvPr id="36" name="Rectangle 35">
            <a:extLst>
              <a:ext uri="{FF2B5EF4-FFF2-40B4-BE49-F238E27FC236}">
                <a16:creationId xmlns:a16="http://schemas.microsoft.com/office/drawing/2014/main" id="{CDB59E74-19E9-40E4-BA34-970A4D43F4C3}"/>
              </a:ext>
            </a:extLst>
          </p:cNvPr>
          <p:cNvSpPr/>
          <p:nvPr/>
        </p:nvSpPr>
        <p:spPr>
          <a:xfrm>
            <a:off x="5784365" y="2957417"/>
            <a:ext cx="5139556" cy="303755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330" y="1816787"/>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49A5B22-3D92-4814-A541-C3F1235CE035}"/>
              </a:ext>
            </a:extLst>
          </p:cNvPr>
          <p:cNvCxnSpPr>
            <a:cxnSpLocks/>
            <a:stCxn id="46" idx="3"/>
            <a:endCxn id="23" idx="1"/>
          </p:cNvCxnSpPr>
          <p:nvPr/>
        </p:nvCxnSpPr>
        <p:spPr>
          <a:xfrm flipV="1">
            <a:off x="1973191" y="2042054"/>
            <a:ext cx="1818553" cy="9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4FD2533-91F5-4D4C-95CE-98880206519B}"/>
              </a:ext>
            </a:extLst>
          </p:cNvPr>
          <p:cNvSpPr txBox="1"/>
          <p:nvPr/>
        </p:nvSpPr>
        <p:spPr>
          <a:xfrm>
            <a:off x="6451096" y="3228070"/>
            <a:ext cx="1800898" cy="369332"/>
          </a:xfrm>
          <a:prstGeom prst="rect">
            <a:avLst/>
          </a:prstGeom>
          <a:noFill/>
        </p:spPr>
        <p:txBody>
          <a:bodyPr wrap="square" rtlCol="0">
            <a:spAutoFit/>
          </a:bodyPr>
          <a:lstStyle/>
          <a:p>
            <a:r>
              <a:rPr lang="en-GB" dirty="0">
                <a:solidFill>
                  <a:schemeClr val="tx2"/>
                </a:solidFill>
              </a:rPr>
              <a:t> </a:t>
            </a:r>
            <a:r>
              <a:rPr lang="en-GB" dirty="0">
                <a:solidFill>
                  <a:srgbClr val="00B050"/>
                </a:solidFill>
              </a:rPr>
              <a:t>DEV-SQL Server</a:t>
            </a:r>
          </a:p>
        </p:txBody>
      </p:sp>
      <p:sp>
        <p:nvSpPr>
          <p:cNvPr id="70" name="Rectangle 69">
            <a:extLst>
              <a:ext uri="{FF2B5EF4-FFF2-40B4-BE49-F238E27FC236}">
                <a16:creationId xmlns:a16="http://schemas.microsoft.com/office/drawing/2014/main" id="{096F8410-8360-46D3-A03A-8271EC3019B4}"/>
              </a:ext>
            </a:extLst>
          </p:cNvPr>
          <p:cNvSpPr/>
          <p:nvPr/>
        </p:nvSpPr>
        <p:spPr>
          <a:xfrm>
            <a:off x="6114184" y="3693267"/>
            <a:ext cx="4518319" cy="1868627"/>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0346FFD3-A343-4545-9FA9-9E3C541ECFF8}"/>
              </a:ext>
            </a:extLst>
          </p:cNvPr>
          <p:cNvSpPr txBox="1"/>
          <p:nvPr/>
        </p:nvSpPr>
        <p:spPr>
          <a:xfrm>
            <a:off x="6092895" y="5593766"/>
            <a:ext cx="2517300" cy="369332"/>
          </a:xfrm>
          <a:prstGeom prst="rect">
            <a:avLst/>
          </a:prstGeom>
          <a:noFill/>
        </p:spPr>
        <p:txBody>
          <a:bodyPr wrap="square" rtlCol="0">
            <a:spAutoFit/>
          </a:bodyPr>
          <a:lstStyle/>
          <a:p>
            <a:r>
              <a:rPr lang="en-GB" dirty="0">
                <a:solidFill>
                  <a:schemeClr val="tx2"/>
                </a:solidFill>
              </a:rPr>
              <a:t>AAS Admin Permissions</a:t>
            </a:r>
          </a:p>
        </p:txBody>
      </p:sp>
      <p:cxnSp>
        <p:nvCxnSpPr>
          <p:cNvPr id="73" name="Connector: Elbow 72">
            <a:extLst>
              <a:ext uri="{FF2B5EF4-FFF2-40B4-BE49-F238E27FC236}">
                <a16:creationId xmlns:a16="http://schemas.microsoft.com/office/drawing/2014/main" id="{9792D955-6DBF-4CCB-A061-7086DE7A1D63}"/>
              </a:ext>
            </a:extLst>
          </p:cNvPr>
          <p:cNvCxnSpPr>
            <a:cxnSpLocks/>
            <a:stCxn id="23" idx="2"/>
            <a:endCxn id="8" idx="1"/>
          </p:cNvCxnSpPr>
          <p:nvPr/>
        </p:nvCxnSpPr>
        <p:spPr>
          <a:xfrm rot="16200000" flipH="1">
            <a:off x="4568159" y="1888001"/>
            <a:ext cx="1059502" cy="198997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8AC6670-5751-4588-AA43-563C80687ACD}"/>
              </a:ext>
            </a:extLst>
          </p:cNvPr>
          <p:cNvCxnSpPr>
            <a:cxnSpLocks/>
            <a:stCxn id="23" idx="2"/>
            <a:endCxn id="27" idx="1"/>
          </p:cNvCxnSpPr>
          <p:nvPr/>
        </p:nvCxnSpPr>
        <p:spPr>
          <a:xfrm rot="16200000" flipH="1">
            <a:off x="4304900" y="2151260"/>
            <a:ext cx="1783935" cy="2187884"/>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EEE4CE6B-685E-4289-BBBD-11D0FA4D34ED}"/>
              </a:ext>
            </a:extLst>
          </p:cNvPr>
          <p:cNvSpPr txBox="1"/>
          <p:nvPr/>
        </p:nvSpPr>
        <p:spPr>
          <a:xfrm>
            <a:off x="4102924" y="1857388"/>
            <a:ext cx="3505244" cy="369332"/>
          </a:xfrm>
          <a:prstGeom prst="rect">
            <a:avLst/>
          </a:prstGeom>
          <a:noFill/>
        </p:spPr>
        <p:txBody>
          <a:bodyPr wrap="square" rtlCol="0">
            <a:spAutoFit/>
          </a:bodyPr>
          <a:lstStyle/>
          <a:p>
            <a:pPr algn="ctr"/>
            <a:r>
              <a:rPr lang="en-GB" dirty="0">
                <a:solidFill>
                  <a:schemeClr val="tx2"/>
                </a:solidFill>
              </a:rPr>
              <a:t>DevOps Deployment Pipeline</a:t>
            </a:r>
          </a:p>
        </p:txBody>
      </p:sp>
      <p:pic>
        <p:nvPicPr>
          <p:cNvPr id="100" name="Picture 4" descr="HashiCorp Blog: Terraform">
            <a:extLst>
              <a:ext uri="{FF2B5EF4-FFF2-40B4-BE49-F238E27FC236}">
                <a16:creationId xmlns:a16="http://schemas.microsoft.com/office/drawing/2014/main" id="{6654D7CA-0095-4AA3-93C7-8A51CE9B56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23" t="26886" r="13580" b="27024"/>
          <a:stretch/>
        </p:blipFill>
        <p:spPr bwMode="auto">
          <a:xfrm>
            <a:off x="4391506" y="3047104"/>
            <a:ext cx="948794" cy="345016"/>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5EFB363F-09E3-44A3-8B77-925074DC74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8564" y="2507392"/>
            <a:ext cx="498782" cy="414898"/>
          </a:xfrm>
          <a:prstGeom prst="rect">
            <a:avLst/>
          </a:prstGeom>
        </p:spPr>
      </p:pic>
      <p:cxnSp>
        <p:nvCxnSpPr>
          <p:cNvPr id="41" name="Connector: Elbow 40">
            <a:extLst>
              <a:ext uri="{FF2B5EF4-FFF2-40B4-BE49-F238E27FC236}">
                <a16:creationId xmlns:a16="http://schemas.microsoft.com/office/drawing/2014/main" id="{022CBA1D-30EE-41D6-9333-EDFADE76D383}"/>
              </a:ext>
            </a:extLst>
          </p:cNvPr>
          <p:cNvCxnSpPr>
            <a:cxnSpLocks/>
            <a:stCxn id="23" idx="2"/>
            <a:endCxn id="39" idx="1"/>
          </p:cNvCxnSpPr>
          <p:nvPr/>
        </p:nvCxnSpPr>
        <p:spPr>
          <a:xfrm rot="16200000" flipH="1">
            <a:off x="3385312" y="3070848"/>
            <a:ext cx="3425197" cy="198997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CE8912AD-9A56-4BC2-8CCA-D499F6E32A5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1456" t="24796" r="22541" b="25239"/>
          <a:stretch/>
        </p:blipFill>
        <p:spPr>
          <a:xfrm>
            <a:off x="11140483" y="753118"/>
            <a:ext cx="963584" cy="970801"/>
          </a:xfrm>
          <a:prstGeom prst="rect">
            <a:avLst/>
          </a:prstGeom>
        </p:spPr>
      </p:pic>
      <p:pic>
        <p:nvPicPr>
          <p:cNvPr id="27" name="Graphic 26">
            <a:extLst>
              <a:ext uri="{FF2B5EF4-FFF2-40B4-BE49-F238E27FC236}">
                <a16:creationId xmlns:a16="http://schemas.microsoft.com/office/drawing/2014/main" id="{C4A5D389-CD4C-40EB-92F0-3BA82596C949}"/>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1456" t="24796" r="22541" b="25239"/>
          <a:stretch/>
        </p:blipFill>
        <p:spPr>
          <a:xfrm>
            <a:off x="6290809" y="3900651"/>
            <a:ext cx="469521" cy="473038"/>
          </a:xfrm>
          <a:prstGeom prst="rect">
            <a:avLst/>
          </a:prstGeom>
        </p:spPr>
      </p:pic>
      <p:sp>
        <p:nvSpPr>
          <p:cNvPr id="28" name="Rectangle 27">
            <a:extLst>
              <a:ext uri="{FF2B5EF4-FFF2-40B4-BE49-F238E27FC236}">
                <a16:creationId xmlns:a16="http://schemas.microsoft.com/office/drawing/2014/main" id="{390D1506-9875-4F57-B0E8-4858D82D5AA1}"/>
              </a:ext>
            </a:extLst>
          </p:cNvPr>
          <p:cNvSpPr/>
          <p:nvPr/>
        </p:nvSpPr>
        <p:spPr>
          <a:xfrm>
            <a:off x="6372326" y="4407224"/>
            <a:ext cx="4044156" cy="970815"/>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1DBC5229-75DC-4A61-80C6-2B8D470F58F3}"/>
              </a:ext>
            </a:extLst>
          </p:cNvPr>
          <p:cNvSpPr txBox="1"/>
          <p:nvPr/>
        </p:nvSpPr>
        <p:spPr>
          <a:xfrm>
            <a:off x="6613591" y="3978458"/>
            <a:ext cx="2146705" cy="369332"/>
          </a:xfrm>
          <a:prstGeom prst="rect">
            <a:avLst/>
          </a:prstGeom>
          <a:noFill/>
        </p:spPr>
        <p:txBody>
          <a:bodyPr wrap="square" rtlCol="0">
            <a:spAutoFit/>
          </a:bodyPr>
          <a:lstStyle/>
          <a:p>
            <a:r>
              <a:rPr lang="en-GB" dirty="0">
                <a:solidFill>
                  <a:schemeClr val="tx2"/>
                </a:solidFill>
              </a:rPr>
              <a:t> </a:t>
            </a:r>
            <a:r>
              <a:rPr lang="en-GB" dirty="0">
                <a:solidFill>
                  <a:schemeClr val="accent6">
                    <a:lumMod val="75000"/>
                  </a:schemeClr>
                </a:solidFill>
              </a:rPr>
              <a:t>DEV-SQL Database</a:t>
            </a:r>
          </a:p>
        </p:txBody>
      </p:sp>
      <p:pic>
        <p:nvPicPr>
          <p:cNvPr id="8" name="Picture 7">
            <a:extLst>
              <a:ext uri="{FF2B5EF4-FFF2-40B4-BE49-F238E27FC236}">
                <a16:creationId xmlns:a16="http://schemas.microsoft.com/office/drawing/2014/main" id="{C6BFF1DE-AF6C-45C4-B617-73D90C25FD1E}"/>
              </a:ext>
            </a:extLst>
          </p:cNvPr>
          <p:cNvPicPr>
            <a:picLocks noChangeAspect="1"/>
          </p:cNvPicPr>
          <p:nvPr/>
        </p:nvPicPr>
        <p:blipFill>
          <a:blip r:embed="rId11"/>
          <a:stretch>
            <a:fillRect/>
          </a:stretch>
        </p:blipFill>
        <p:spPr>
          <a:xfrm>
            <a:off x="6092895" y="3154099"/>
            <a:ext cx="529085" cy="517275"/>
          </a:xfrm>
          <a:prstGeom prst="rect">
            <a:avLst/>
          </a:prstGeom>
        </p:spPr>
      </p:pic>
      <p:sp>
        <p:nvSpPr>
          <p:cNvPr id="33" name="TextBox 32">
            <a:extLst>
              <a:ext uri="{FF2B5EF4-FFF2-40B4-BE49-F238E27FC236}">
                <a16:creationId xmlns:a16="http://schemas.microsoft.com/office/drawing/2014/main" id="{FA1CF215-799A-4F0C-B708-0AE511421152}"/>
              </a:ext>
            </a:extLst>
          </p:cNvPr>
          <p:cNvSpPr txBox="1"/>
          <p:nvPr/>
        </p:nvSpPr>
        <p:spPr>
          <a:xfrm>
            <a:off x="6428293" y="4413348"/>
            <a:ext cx="2517300" cy="923330"/>
          </a:xfrm>
          <a:prstGeom prst="rect">
            <a:avLst/>
          </a:prstGeom>
          <a:noFill/>
        </p:spPr>
        <p:txBody>
          <a:bodyPr wrap="square" rtlCol="0">
            <a:spAutoFit/>
          </a:bodyPr>
          <a:lstStyle/>
          <a:p>
            <a:r>
              <a:rPr lang="en-GB" dirty="0">
                <a:solidFill>
                  <a:schemeClr val="tx2"/>
                </a:solidFill>
              </a:rPr>
              <a:t>Tables</a:t>
            </a:r>
          </a:p>
          <a:p>
            <a:r>
              <a:rPr lang="en-GB" dirty="0">
                <a:solidFill>
                  <a:schemeClr val="tx2"/>
                </a:solidFill>
              </a:rPr>
              <a:t>Views</a:t>
            </a:r>
          </a:p>
          <a:p>
            <a:r>
              <a:rPr lang="en-GB" dirty="0">
                <a:solidFill>
                  <a:schemeClr val="tx2"/>
                </a:solidFill>
              </a:rPr>
              <a:t>Stored Procedures</a:t>
            </a:r>
          </a:p>
        </p:txBody>
      </p:sp>
      <p:cxnSp>
        <p:nvCxnSpPr>
          <p:cNvPr id="42" name="Connector: Elbow 41">
            <a:extLst>
              <a:ext uri="{FF2B5EF4-FFF2-40B4-BE49-F238E27FC236}">
                <a16:creationId xmlns:a16="http://schemas.microsoft.com/office/drawing/2014/main" id="{7E992984-4DCA-4A16-A15D-67923D217EE5}"/>
              </a:ext>
            </a:extLst>
          </p:cNvPr>
          <p:cNvCxnSpPr>
            <a:cxnSpLocks/>
            <a:stCxn id="23" idx="2"/>
            <a:endCxn id="28" idx="1"/>
          </p:cNvCxnSpPr>
          <p:nvPr/>
        </p:nvCxnSpPr>
        <p:spPr>
          <a:xfrm rot="16200000" flipH="1">
            <a:off x="3967927" y="2488232"/>
            <a:ext cx="2539397" cy="226940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 descr="HashiCorp Blog: Terraform">
            <a:extLst>
              <a:ext uri="{FF2B5EF4-FFF2-40B4-BE49-F238E27FC236}">
                <a16:creationId xmlns:a16="http://schemas.microsoft.com/office/drawing/2014/main" id="{2FCB57F9-989E-4526-95D9-6E3F88129E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23" t="26886" r="13580" b="27024"/>
          <a:stretch/>
        </p:blipFill>
        <p:spPr bwMode="auto">
          <a:xfrm>
            <a:off x="4414106" y="3787705"/>
            <a:ext cx="948794" cy="34501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C1C809F7-190D-4494-83DC-5374F848659D}"/>
              </a:ext>
            </a:extLst>
          </p:cNvPr>
          <p:cNvPicPr>
            <a:picLocks noChangeAspect="1"/>
          </p:cNvPicPr>
          <p:nvPr/>
        </p:nvPicPr>
        <p:blipFill>
          <a:blip r:embed="rId12"/>
          <a:stretch>
            <a:fillRect/>
          </a:stretch>
        </p:blipFill>
        <p:spPr>
          <a:xfrm>
            <a:off x="4759117" y="4444717"/>
            <a:ext cx="396574" cy="396574"/>
          </a:xfrm>
          <a:prstGeom prst="rect">
            <a:avLst/>
          </a:prstGeom>
        </p:spPr>
      </p:pic>
    </p:spTree>
    <p:extLst>
      <p:ext uri="{BB962C8B-B14F-4D97-AF65-F5344CB8AC3E}">
        <p14:creationId xmlns:p14="http://schemas.microsoft.com/office/powerpoint/2010/main" val="4033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0" grpId="0" animBg="1"/>
      <p:bldP spid="39" grpId="0"/>
      <p:bldP spid="28" grpId="0" animBg="1"/>
      <p:bldP spid="29" grpId="0"/>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SQL Database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44</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 – Build Pipeline</a:t>
            </a:r>
          </a:p>
        </p:txBody>
      </p:sp>
      <p:pic>
        <p:nvPicPr>
          <p:cNvPr id="11" name="Picture 10">
            <a:extLst>
              <a:ext uri="{FF2B5EF4-FFF2-40B4-BE49-F238E27FC236}">
                <a16:creationId xmlns:a16="http://schemas.microsoft.com/office/drawing/2014/main" id="{0A968718-5E1C-4D9A-BC26-ADB79F1B0A74}"/>
              </a:ext>
            </a:extLst>
          </p:cNvPr>
          <p:cNvPicPr>
            <a:picLocks noChangeAspect="1"/>
          </p:cNvPicPr>
          <p:nvPr/>
        </p:nvPicPr>
        <p:blipFill>
          <a:blip r:embed="rId3"/>
          <a:stretch>
            <a:fillRect/>
          </a:stretch>
        </p:blipFill>
        <p:spPr>
          <a:xfrm>
            <a:off x="939331" y="1629935"/>
            <a:ext cx="5364330" cy="3806750"/>
          </a:xfrm>
          <a:prstGeom prst="rect">
            <a:avLst/>
          </a:prstGeom>
        </p:spPr>
      </p:pic>
      <p:sp>
        <p:nvSpPr>
          <p:cNvPr id="13" name="Rectangle: Rounded Corners 12">
            <a:extLst>
              <a:ext uri="{FF2B5EF4-FFF2-40B4-BE49-F238E27FC236}">
                <a16:creationId xmlns:a16="http://schemas.microsoft.com/office/drawing/2014/main" id="{8A33BC51-E869-4212-A2F1-88D80B73A9B5}"/>
              </a:ext>
            </a:extLst>
          </p:cNvPr>
          <p:cNvSpPr/>
          <p:nvPr/>
        </p:nvSpPr>
        <p:spPr>
          <a:xfrm>
            <a:off x="990598" y="1914472"/>
            <a:ext cx="3665241" cy="1128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7517D65-B0A8-4457-9567-E6E9B88872D5}"/>
              </a:ext>
            </a:extLst>
          </p:cNvPr>
          <p:cNvSpPr/>
          <p:nvPr/>
        </p:nvSpPr>
        <p:spPr>
          <a:xfrm>
            <a:off x="990598" y="3327478"/>
            <a:ext cx="4457330" cy="9908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23CD318-BD82-4BFD-AA4F-1C431AD8EB08}"/>
              </a:ext>
            </a:extLst>
          </p:cNvPr>
          <p:cNvSpPr txBox="1"/>
          <p:nvPr/>
        </p:nvSpPr>
        <p:spPr>
          <a:xfrm>
            <a:off x="726983" y="2317384"/>
            <a:ext cx="504056" cy="369332"/>
          </a:xfrm>
          <a:prstGeom prst="rect">
            <a:avLst/>
          </a:prstGeom>
          <a:noFill/>
          <a:ln>
            <a:noFill/>
          </a:ln>
        </p:spPr>
        <p:txBody>
          <a:bodyPr wrap="square" rtlCol="0">
            <a:spAutoFit/>
          </a:bodyPr>
          <a:lstStyle/>
          <a:p>
            <a:r>
              <a:rPr lang="en-GB" dirty="0">
                <a:solidFill>
                  <a:srgbClr val="FF0000"/>
                </a:solidFill>
              </a:rPr>
              <a:t>1</a:t>
            </a:r>
          </a:p>
        </p:txBody>
      </p:sp>
      <p:sp>
        <p:nvSpPr>
          <p:cNvPr id="17" name="TextBox 16">
            <a:extLst>
              <a:ext uri="{FF2B5EF4-FFF2-40B4-BE49-F238E27FC236}">
                <a16:creationId xmlns:a16="http://schemas.microsoft.com/office/drawing/2014/main" id="{70188620-183D-4248-B446-56C21C013642}"/>
              </a:ext>
            </a:extLst>
          </p:cNvPr>
          <p:cNvSpPr txBox="1"/>
          <p:nvPr/>
        </p:nvSpPr>
        <p:spPr>
          <a:xfrm>
            <a:off x="717557" y="3638222"/>
            <a:ext cx="504056" cy="369332"/>
          </a:xfrm>
          <a:prstGeom prst="rect">
            <a:avLst/>
          </a:prstGeom>
          <a:noFill/>
          <a:ln>
            <a:noFill/>
          </a:ln>
        </p:spPr>
        <p:txBody>
          <a:bodyPr wrap="square" rtlCol="0">
            <a:spAutoFit/>
          </a:bodyPr>
          <a:lstStyle/>
          <a:p>
            <a:r>
              <a:rPr lang="en-GB" dirty="0">
                <a:solidFill>
                  <a:srgbClr val="FF0000"/>
                </a:solidFill>
              </a:rPr>
              <a:t>2</a:t>
            </a:r>
          </a:p>
        </p:txBody>
      </p:sp>
      <p:sp>
        <p:nvSpPr>
          <p:cNvPr id="18" name="TextBox 17">
            <a:extLst>
              <a:ext uri="{FF2B5EF4-FFF2-40B4-BE49-F238E27FC236}">
                <a16:creationId xmlns:a16="http://schemas.microsoft.com/office/drawing/2014/main" id="{F88DF936-66A5-498E-B453-264E060720A6}"/>
              </a:ext>
            </a:extLst>
          </p:cNvPr>
          <p:cNvSpPr txBox="1"/>
          <p:nvPr/>
        </p:nvSpPr>
        <p:spPr>
          <a:xfrm>
            <a:off x="684964" y="4728914"/>
            <a:ext cx="504056" cy="369332"/>
          </a:xfrm>
          <a:prstGeom prst="rect">
            <a:avLst/>
          </a:prstGeom>
          <a:noFill/>
          <a:ln>
            <a:noFill/>
          </a:ln>
        </p:spPr>
        <p:txBody>
          <a:bodyPr wrap="square" rtlCol="0">
            <a:spAutoFit/>
          </a:bodyPr>
          <a:lstStyle/>
          <a:p>
            <a:r>
              <a:rPr lang="en-GB" dirty="0">
                <a:solidFill>
                  <a:srgbClr val="FF0000"/>
                </a:solidFill>
              </a:rPr>
              <a:t>3</a:t>
            </a:r>
          </a:p>
        </p:txBody>
      </p:sp>
      <p:sp>
        <p:nvSpPr>
          <p:cNvPr id="3" name="TextBox 2">
            <a:extLst>
              <a:ext uri="{FF2B5EF4-FFF2-40B4-BE49-F238E27FC236}">
                <a16:creationId xmlns:a16="http://schemas.microsoft.com/office/drawing/2014/main" id="{C720588C-9283-4917-921E-36D267AD424F}"/>
              </a:ext>
            </a:extLst>
          </p:cNvPr>
          <p:cNvSpPr txBox="1"/>
          <p:nvPr/>
        </p:nvSpPr>
        <p:spPr>
          <a:xfrm>
            <a:off x="6888088" y="1624233"/>
            <a:ext cx="2808312" cy="1012679"/>
          </a:xfrm>
          <a:prstGeom prst="rect">
            <a:avLst/>
          </a:prstGeom>
          <a:noFill/>
        </p:spPr>
        <p:txBody>
          <a:bodyPr wrap="square" rtlCol="0">
            <a:spAutoFit/>
          </a:bodyPr>
          <a:lstStyle/>
          <a:p>
            <a:endParaRPr lang="en-GB" dirty="0"/>
          </a:p>
        </p:txBody>
      </p:sp>
      <p:sp>
        <p:nvSpPr>
          <p:cNvPr id="20" name="TextBox 19">
            <a:extLst>
              <a:ext uri="{FF2B5EF4-FFF2-40B4-BE49-F238E27FC236}">
                <a16:creationId xmlns:a16="http://schemas.microsoft.com/office/drawing/2014/main" id="{5B46E19F-65DC-451F-9821-7F5A47B16F84}"/>
              </a:ext>
            </a:extLst>
          </p:cNvPr>
          <p:cNvSpPr txBox="1"/>
          <p:nvPr/>
        </p:nvSpPr>
        <p:spPr>
          <a:xfrm>
            <a:off x="7248128" y="2155541"/>
            <a:ext cx="4508863" cy="646331"/>
          </a:xfrm>
          <a:prstGeom prst="rect">
            <a:avLst/>
          </a:prstGeom>
          <a:noFill/>
          <a:ln>
            <a:noFill/>
          </a:ln>
        </p:spPr>
        <p:txBody>
          <a:bodyPr wrap="square" rtlCol="0">
            <a:spAutoFit/>
          </a:bodyPr>
          <a:lstStyle/>
          <a:p>
            <a:r>
              <a:rPr lang="en-GB" dirty="0">
                <a:solidFill>
                  <a:srgbClr val="FF0000"/>
                </a:solidFill>
              </a:rPr>
              <a:t>Build action on the Database project to produce DACPAC</a:t>
            </a:r>
          </a:p>
        </p:txBody>
      </p:sp>
      <p:cxnSp>
        <p:nvCxnSpPr>
          <p:cNvPr id="21" name="Straight Arrow Connector 20">
            <a:extLst>
              <a:ext uri="{FF2B5EF4-FFF2-40B4-BE49-F238E27FC236}">
                <a16:creationId xmlns:a16="http://schemas.microsoft.com/office/drawing/2014/main" id="{6CED5749-D098-42E0-A29D-0D85F53EF602}"/>
              </a:ext>
            </a:extLst>
          </p:cNvPr>
          <p:cNvCxnSpPr>
            <a:stCxn id="20" idx="1"/>
            <a:endCxn id="13" idx="3"/>
          </p:cNvCxnSpPr>
          <p:nvPr/>
        </p:nvCxnSpPr>
        <p:spPr>
          <a:xfrm flipH="1">
            <a:off x="4655839" y="2478707"/>
            <a:ext cx="2592289"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2BC80BC2-C986-4DB6-89C5-104DD6AAEAC2}"/>
              </a:ext>
            </a:extLst>
          </p:cNvPr>
          <p:cNvSpPr txBox="1"/>
          <p:nvPr/>
        </p:nvSpPr>
        <p:spPr>
          <a:xfrm>
            <a:off x="7248128" y="3633517"/>
            <a:ext cx="4508863" cy="369332"/>
          </a:xfrm>
          <a:prstGeom prst="rect">
            <a:avLst/>
          </a:prstGeom>
          <a:noFill/>
          <a:ln>
            <a:noFill/>
          </a:ln>
        </p:spPr>
        <p:txBody>
          <a:bodyPr wrap="square" rtlCol="0">
            <a:spAutoFit/>
          </a:bodyPr>
          <a:lstStyle/>
          <a:p>
            <a:r>
              <a:rPr lang="en-GB" dirty="0">
                <a:solidFill>
                  <a:srgbClr val="FF0000"/>
                </a:solidFill>
              </a:rPr>
              <a:t>Package the DACPAC</a:t>
            </a:r>
          </a:p>
        </p:txBody>
      </p:sp>
      <p:cxnSp>
        <p:nvCxnSpPr>
          <p:cNvPr id="25" name="Straight Arrow Connector 24">
            <a:extLst>
              <a:ext uri="{FF2B5EF4-FFF2-40B4-BE49-F238E27FC236}">
                <a16:creationId xmlns:a16="http://schemas.microsoft.com/office/drawing/2014/main" id="{02FD5687-93BB-4D3A-80BB-5F26E217DCBC}"/>
              </a:ext>
            </a:extLst>
          </p:cNvPr>
          <p:cNvCxnSpPr>
            <a:cxnSpLocks/>
            <a:stCxn id="24" idx="1"/>
            <a:endCxn id="14" idx="3"/>
          </p:cNvCxnSpPr>
          <p:nvPr/>
        </p:nvCxnSpPr>
        <p:spPr>
          <a:xfrm flipH="1">
            <a:off x="5447928" y="3818183"/>
            <a:ext cx="1800200" cy="470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Rectangle: Rounded Corners 27">
            <a:extLst>
              <a:ext uri="{FF2B5EF4-FFF2-40B4-BE49-F238E27FC236}">
                <a16:creationId xmlns:a16="http://schemas.microsoft.com/office/drawing/2014/main" id="{523D8208-1916-43D0-98EA-AE45E56CC855}"/>
              </a:ext>
            </a:extLst>
          </p:cNvPr>
          <p:cNvSpPr/>
          <p:nvPr/>
        </p:nvSpPr>
        <p:spPr>
          <a:xfrm>
            <a:off x="939330" y="4418169"/>
            <a:ext cx="4508597" cy="9908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2945612-972B-444D-B5AF-84B1532448C7}"/>
              </a:ext>
            </a:extLst>
          </p:cNvPr>
          <p:cNvSpPr txBox="1"/>
          <p:nvPr/>
        </p:nvSpPr>
        <p:spPr>
          <a:xfrm>
            <a:off x="7248128" y="4728914"/>
            <a:ext cx="4508863" cy="369332"/>
          </a:xfrm>
          <a:prstGeom prst="rect">
            <a:avLst/>
          </a:prstGeom>
          <a:noFill/>
          <a:ln>
            <a:noFill/>
          </a:ln>
        </p:spPr>
        <p:txBody>
          <a:bodyPr wrap="square" rtlCol="0">
            <a:spAutoFit/>
          </a:bodyPr>
          <a:lstStyle/>
          <a:p>
            <a:r>
              <a:rPr lang="en-GB" dirty="0">
                <a:solidFill>
                  <a:srgbClr val="FF0000"/>
                </a:solidFill>
              </a:rPr>
              <a:t>Publish the artefact</a:t>
            </a:r>
          </a:p>
        </p:txBody>
      </p:sp>
      <p:cxnSp>
        <p:nvCxnSpPr>
          <p:cNvPr id="32" name="Straight Arrow Connector 31">
            <a:extLst>
              <a:ext uri="{FF2B5EF4-FFF2-40B4-BE49-F238E27FC236}">
                <a16:creationId xmlns:a16="http://schemas.microsoft.com/office/drawing/2014/main" id="{91827169-684E-4F65-A2D1-DEEEAE1BEB52}"/>
              </a:ext>
            </a:extLst>
          </p:cNvPr>
          <p:cNvCxnSpPr>
            <a:cxnSpLocks/>
            <a:stCxn id="31" idx="1"/>
            <a:endCxn id="28" idx="3"/>
          </p:cNvCxnSpPr>
          <p:nvPr/>
        </p:nvCxnSpPr>
        <p:spPr>
          <a:xfrm flipH="1">
            <a:off x="5447927" y="4913580"/>
            <a:ext cx="1800201"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41" name="Graphic 40">
            <a:extLst>
              <a:ext uri="{FF2B5EF4-FFF2-40B4-BE49-F238E27FC236}">
                <a16:creationId xmlns:a16="http://schemas.microsoft.com/office/drawing/2014/main" id="{530529F6-2871-452F-B1AF-AD7170810F3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122743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CD7A08-EF4A-4F64-9647-5C311FF51B2C}"/>
              </a:ext>
            </a:extLst>
          </p:cNvPr>
          <p:cNvPicPr>
            <a:picLocks noChangeAspect="1"/>
          </p:cNvPicPr>
          <p:nvPr/>
        </p:nvPicPr>
        <p:blipFill>
          <a:blip r:embed="rId3"/>
          <a:stretch>
            <a:fillRect/>
          </a:stretch>
        </p:blipFill>
        <p:spPr>
          <a:xfrm>
            <a:off x="473002" y="2565024"/>
            <a:ext cx="8431311" cy="2867378"/>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SQL Database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45</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 – Build Pipeline</a:t>
            </a:r>
          </a:p>
        </p:txBody>
      </p:sp>
      <p:sp>
        <p:nvSpPr>
          <p:cNvPr id="13" name="Rectangle: Rounded Corners 12">
            <a:extLst>
              <a:ext uri="{FF2B5EF4-FFF2-40B4-BE49-F238E27FC236}">
                <a16:creationId xmlns:a16="http://schemas.microsoft.com/office/drawing/2014/main" id="{8A33BC51-E869-4212-A2F1-88D80B73A9B5}"/>
              </a:ext>
            </a:extLst>
          </p:cNvPr>
          <p:cNvSpPr/>
          <p:nvPr/>
        </p:nvSpPr>
        <p:spPr>
          <a:xfrm>
            <a:off x="1337098" y="2559570"/>
            <a:ext cx="7573714" cy="14224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7517D65-B0A8-4457-9567-E6E9B88872D5}"/>
              </a:ext>
            </a:extLst>
          </p:cNvPr>
          <p:cNvSpPr/>
          <p:nvPr/>
        </p:nvSpPr>
        <p:spPr>
          <a:xfrm>
            <a:off x="1337098" y="4048505"/>
            <a:ext cx="6120680" cy="13173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720588C-9283-4917-921E-36D267AD424F}"/>
              </a:ext>
            </a:extLst>
          </p:cNvPr>
          <p:cNvSpPr txBox="1"/>
          <p:nvPr/>
        </p:nvSpPr>
        <p:spPr>
          <a:xfrm>
            <a:off x="6888088" y="1624233"/>
            <a:ext cx="2808312" cy="1012679"/>
          </a:xfrm>
          <a:prstGeom prst="rect">
            <a:avLst/>
          </a:prstGeom>
          <a:noFill/>
        </p:spPr>
        <p:txBody>
          <a:bodyPr wrap="square" rtlCol="0">
            <a:spAutoFit/>
          </a:bodyPr>
          <a:lstStyle/>
          <a:p>
            <a:endParaRPr lang="en-GB" dirty="0"/>
          </a:p>
        </p:txBody>
      </p:sp>
      <p:sp>
        <p:nvSpPr>
          <p:cNvPr id="20" name="TextBox 19">
            <a:extLst>
              <a:ext uri="{FF2B5EF4-FFF2-40B4-BE49-F238E27FC236}">
                <a16:creationId xmlns:a16="http://schemas.microsoft.com/office/drawing/2014/main" id="{5B46E19F-65DC-451F-9821-7F5A47B16F84}"/>
              </a:ext>
            </a:extLst>
          </p:cNvPr>
          <p:cNvSpPr txBox="1"/>
          <p:nvPr/>
        </p:nvSpPr>
        <p:spPr>
          <a:xfrm>
            <a:off x="9257979" y="2947608"/>
            <a:ext cx="2952328" cy="646331"/>
          </a:xfrm>
          <a:prstGeom prst="rect">
            <a:avLst/>
          </a:prstGeom>
          <a:noFill/>
          <a:ln>
            <a:noFill/>
          </a:ln>
        </p:spPr>
        <p:txBody>
          <a:bodyPr wrap="square" rtlCol="0">
            <a:spAutoFit/>
          </a:bodyPr>
          <a:lstStyle/>
          <a:p>
            <a:r>
              <a:rPr lang="en-GB" dirty="0">
                <a:solidFill>
                  <a:srgbClr val="FF0000"/>
                </a:solidFill>
              </a:rPr>
              <a:t>Build action on the Database project to produce DACPAC</a:t>
            </a:r>
          </a:p>
        </p:txBody>
      </p:sp>
      <p:cxnSp>
        <p:nvCxnSpPr>
          <p:cNvPr id="21" name="Straight Arrow Connector 20">
            <a:extLst>
              <a:ext uri="{FF2B5EF4-FFF2-40B4-BE49-F238E27FC236}">
                <a16:creationId xmlns:a16="http://schemas.microsoft.com/office/drawing/2014/main" id="{6CED5749-D098-42E0-A29D-0D85F53EF602}"/>
              </a:ext>
            </a:extLst>
          </p:cNvPr>
          <p:cNvCxnSpPr>
            <a:cxnSpLocks/>
            <a:stCxn id="20" idx="1"/>
            <a:endCxn id="13" idx="3"/>
          </p:cNvCxnSpPr>
          <p:nvPr/>
        </p:nvCxnSpPr>
        <p:spPr>
          <a:xfrm flipH="1">
            <a:off x="8910812" y="3270774"/>
            <a:ext cx="347167"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2BC80BC2-C986-4DB6-89C5-104DD6AAEAC2}"/>
              </a:ext>
            </a:extLst>
          </p:cNvPr>
          <p:cNvSpPr txBox="1"/>
          <p:nvPr/>
        </p:nvSpPr>
        <p:spPr>
          <a:xfrm>
            <a:off x="9370895" y="4514198"/>
            <a:ext cx="4508863" cy="369332"/>
          </a:xfrm>
          <a:prstGeom prst="rect">
            <a:avLst/>
          </a:prstGeom>
          <a:noFill/>
          <a:ln>
            <a:noFill/>
          </a:ln>
        </p:spPr>
        <p:txBody>
          <a:bodyPr wrap="square" rtlCol="0">
            <a:spAutoFit/>
          </a:bodyPr>
          <a:lstStyle/>
          <a:p>
            <a:r>
              <a:rPr lang="en-GB" dirty="0">
                <a:solidFill>
                  <a:srgbClr val="FF0000"/>
                </a:solidFill>
              </a:rPr>
              <a:t>Deploy AAD Permissions</a:t>
            </a:r>
          </a:p>
        </p:txBody>
      </p:sp>
      <p:cxnSp>
        <p:nvCxnSpPr>
          <p:cNvPr id="25" name="Straight Arrow Connector 24">
            <a:extLst>
              <a:ext uri="{FF2B5EF4-FFF2-40B4-BE49-F238E27FC236}">
                <a16:creationId xmlns:a16="http://schemas.microsoft.com/office/drawing/2014/main" id="{02FD5687-93BB-4D3A-80BB-5F26E217DCBC}"/>
              </a:ext>
            </a:extLst>
          </p:cNvPr>
          <p:cNvCxnSpPr>
            <a:cxnSpLocks/>
            <a:stCxn id="24" idx="1"/>
            <a:endCxn id="14" idx="3"/>
          </p:cNvCxnSpPr>
          <p:nvPr/>
        </p:nvCxnSpPr>
        <p:spPr>
          <a:xfrm flipH="1">
            <a:off x="7457778" y="4698864"/>
            <a:ext cx="1913117" cy="832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41" name="Graphic 40">
            <a:extLst>
              <a:ext uri="{FF2B5EF4-FFF2-40B4-BE49-F238E27FC236}">
                <a16:creationId xmlns:a16="http://schemas.microsoft.com/office/drawing/2014/main" id="{530529F6-2871-452F-B1AF-AD7170810F3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3011040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18A36C-975C-40DF-BE24-E3D936523025}"/>
              </a:ext>
            </a:extLst>
          </p:cNvPr>
          <p:cNvPicPr>
            <a:picLocks noChangeAspect="1"/>
          </p:cNvPicPr>
          <p:nvPr/>
        </p:nvPicPr>
        <p:blipFill>
          <a:blip r:embed="rId3"/>
          <a:stretch>
            <a:fillRect/>
          </a:stretch>
        </p:blipFill>
        <p:spPr>
          <a:xfrm>
            <a:off x="864097" y="2488619"/>
            <a:ext cx="8040216" cy="2455884"/>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SQL Database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46</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 – Terraform </a:t>
            </a:r>
            <a:r>
              <a:rPr kumimoji="0" lang="en-GB" sz="4000" b="0" i="0" u="none" strike="noStrike" kern="1200" cap="none" spc="0" normalizeH="0" baseline="0" noProof="0" dirty="0" err="1">
                <a:ln>
                  <a:noFill/>
                </a:ln>
                <a:solidFill>
                  <a:srgbClr val="92D050"/>
                </a:solidFill>
                <a:effectLst/>
                <a:uLnTx/>
                <a:uFillTx/>
                <a:latin typeface="Ubuntu"/>
                <a:ea typeface="+mn-ea"/>
                <a:cs typeface="Ubuntu"/>
              </a:rPr>
              <a:t>IaaC</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13" name="Rectangle: Rounded Corners 12">
            <a:extLst>
              <a:ext uri="{FF2B5EF4-FFF2-40B4-BE49-F238E27FC236}">
                <a16:creationId xmlns:a16="http://schemas.microsoft.com/office/drawing/2014/main" id="{8A33BC51-E869-4212-A2F1-88D80B73A9B5}"/>
              </a:ext>
            </a:extLst>
          </p:cNvPr>
          <p:cNvSpPr/>
          <p:nvPr/>
        </p:nvSpPr>
        <p:spPr>
          <a:xfrm>
            <a:off x="932072" y="2461452"/>
            <a:ext cx="3665241" cy="10092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7517D65-B0A8-4457-9567-E6E9B88872D5}"/>
              </a:ext>
            </a:extLst>
          </p:cNvPr>
          <p:cNvSpPr/>
          <p:nvPr/>
        </p:nvSpPr>
        <p:spPr>
          <a:xfrm>
            <a:off x="932072" y="3634289"/>
            <a:ext cx="7841706" cy="9908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23CD318-BD82-4BFD-AA4F-1C431AD8EB08}"/>
              </a:ext>
            </a:extLst>
          </p:cNvPr>
          <p:cNvSpPr txBox="1"/>
          <p:nvPr/>
        </p:nvSpPr>
        <p:spPr>
          <a:xfrm>
            <a:off x="642898" y="2864363"/>
            <a:ext cx="504056" cy="369332"/>
          </a:xfrm>
          <a:prstGeom prst="rect">
            <a:avLst/>
          </a:prstGeom>
          <a:noFill/>
          <a:ln>
            <a:noFill/>
          </a:ln>
        </p:spPr>
        <p:txBody>
          <a:bodyPr wrap="square" rtlCol="0">
            <a:spAutoFit/>
          </a:bodyPr>
          <a:lstStyle/>
          <a:p>
            <a:r>
              <a:rPr lang="en-GB" dirty="0">
                <a:solidFill>
                  <a:srgbClr val="FF0000"/>
                </a:solidFill>
              </a:rPr>
              <a:t>1</a:t>
            </a:r>
          </a:p>
        </p:txBody>
      </p:sp>
      <p:sp>
        <p:nvSpPr>
          <p:cNvPr id="17" name="TextBox 16">
            <a:extLst>
              <a:ext uri="{FF2B5EF4-FFF2-40B4-BE49-F238E27FC236}">
                <a16:creationId xmlns:a16="http://schemas.microsoft.com/office/drawing/2014/main" id="{70188620-183D-4248-B446-56C21C013642}"/>
              </a:ext>
            </a:extLst>
          </p:cNvPr>
          <p:cNvSpPr txBox="1"/>
          <p:nvPr/>
        </p:nvSpPr>
        <p:spPr>
          <a:xfrm>
            <a:off x="642898" y="4177678"/>
            <a:ext cx="504056" cy="369332"/>
          </a:xfrm>
          <a:prstGeom prst="rect">
            <a:avLst/>
          </a:prstGeom>
          <a:noFill/>
          <a:ln>
            <a:noFill/>
          </a:ln>
        </p:spPr>
        <p:txBody>
          <a:bodyPr wrap="square" rtlCol="0">
            <a:spAutoFit/>
          </a:bodyPr>
          <a:lstStyle/>
          <a:p>
            <a:r>
              <a:rPr lang="en-GB" dirty="0">
                <a:solidFill>
                  <a:srgbClr val="FF0000"/>
                </a:solidFill>
              </a:rPr>
              <a:t>2</a:t>
            </a:r>
          </a:p>
        </p:txBody>
      </p:sp>
      <p:sp>
        <p:nvSpPr>
          <p:cNvPr id="3" name="TextBox 2">
            <a:extLst>
              <a:ext uri="{FF2B5EF4-FFF2-40B4-BE49-F238E27FC236}">
                <a16:creationId xmlns:a16="http://schemas.microsoft.com/office/drawing/2014/main" id="{C720588C-9283-4917-921E-36D267AD424F}"/>
              </a:ext>
            </a:extLst>
          </p:cNvPr>
          <p:cNvSpPr txBox="1"/>
          <p:nvPr/>
        </p:nvSpPr>
        <p:spPr>
          <a:xfrm>
            <a:off x="6888088" y="1624233"/>
            <a:ext cx="2808312" cy="1012679"/>
          </a:xfrm>
          <a:prstGeom prst="rect">
            <a:avLst/>
          </a:prstGeom>
          <a:noFill/>
        </p:spPr>
        <p:txBody>
          <a:bodyPr wrap="square" rtlCol="0">
            <a:spAutoFit/>
          </a:bodyPr>
          <a:lstStyle/>
          <a:p>
            <a:endParaRPr lang="en-GB" dirty="0"/>
          </a:p>
        </p:txBody>
      </p:sp>
      <p:sp>
        <p:nvSpPr>
          <p:cNvPr id="20" name="TextBox 19">
            <a:extLst>
              <a:ext uri="{FF2B5EF4-FFF2-40B4-BE49-F238E27FC236}">
                <a16:creationId xmlns:a16="http://schemas.microsoft.com/office/drawing/2014/main" id="{5B46E19F-65DC-451F-9821-7F5A47B16F84}"/>
              </a:ext>
            </a:extLst>
          </p:cNvPr>
          <p:cNvSpPr txBox="1"/>
          <p:nvPr/>
        </p:nvSpPr>
        <p:spPr>
          <a:xfrm>
            <a:off x="9172980" y="2755992"/>
            <a:ext cx="2606283" cy="369332"/>
          </a:xfrm>
          <a:prstGeom prst="rect">
            <a:avLst/>
          </a:prstGeom>
          <a:noFill/>
          <a:ln>
            <a:noFill/>
          </a:ln>
        </p:spPr>
        <p:txBody>
          <a:bodyPr wrap="square" rtlCol="0">
            <a:spAutoFit/>
          </a:bodyPr>
          <a:lstStyle/>
          <a:p>
            <a:r>
              <a:rPr lang="en-GB" dirty="0">
                <a:solidFill>
                  <a:srgbClr val="FF0000"/>
                </a:solidFill>
              </a:rPr>
              <a:t>Provide SQL DB details</a:t>
            </a:r>
          </a:p>
        </p:txBody>
      </p:sp>
      <p:cxnSp>
        <p:nvCxnSpPr>
          <p:cNvPr id="21" name="Straight Arrow Connector 20">
            <a:extLst>
              <a:ext uri="{FF2B5EF4-FFF2-40B4-BE49-F238E27FC236}">
                <a16:creationId xmlns:a16="http://schemas.microsoft.com/office/drawing/2014/main" id="{6CED5749-D098-42E0-A29D-0D85F53EF602}"/>
              </a:ext>
            </a:extLst>
          </p:cNvPr>
          <p:cNvCxnSpPr>
            <a:cxnSpLocks/>
            <a:stCxn id="20" idx="1"/>
            <a:endCxn id="13" idx="3"/>
          </p:cNvCxnSpPr>
          <p:nvPr/>
        </p:nvCxnSpPr>
        <p:spPr>
          <a:xfrm flipH="1">
            <a:off x="4597313" y="2940658"/>
            <a:ext cx="4575667" cy="2539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2BC80BC2-C986-4DB6-89C5-104DD6AAEAC2}"/>
              </a:ext>
            </a:extLst>
          </p:cNvPr>
          <p:cNvSpPr txBox="1"/>
          <p:nvPr/>
        </p:nvSpPr>
        <p:spPr>
          <a:xfrm>
            <a:off x="9172980" y="3806534"/>
            <a:ext cx="2683660" cy="646331"/>
          </a:xfrm>
          <a:prstGeom prst="rect">
            <a:avLst/>
          </a:prstGeom>
          <a:noFill/>
          <a:ln>
            <a:noFill/>
          </a:ln>
        </p:spPr>
        <p:txBody>
          <a:bodyPr wrap="square" rtlCol="0">
            <a:spAutoFit/>
          </a:bodyPr>
          <a:lstStyle/>
          <a:p>
            <a:r>
              <a:rPr lang="en-GB" dirty="0">
                <a:solidFill>
                  <a:srgbClr val="FF0000"/>
                </a:solidFill>
              </a:rPr>
              <a:t>Prevents uncontrolled database drop</a:t>
            </a:r>
          </a:p>
        </p:txBody>
      </p:sp>
      <p:cxnSp>
        <p:nvCxnSpPr>
          <p:cNvPr id="25" name="Straight Arrow Connector 24">
            <a:extLst>
              <a:ext uri="{FF2B5EF4-FFF2-40B4-BE49-F238E27FC236}">
                <a16:creationId xmlns:a16="http://schemas.microsoft.com/office/drawing/2014/main" id="{02FD5687-93BB-4D3A-80BB-5F26E217DCBC}"/>
              </a:ext>
            </a:extLst>
          </p:cNvPr>
          <p:cNvCxnSpPr>
            <a:cxnSpLocks/>
            <a:stCxn id="24" idx="1"/>
            <a:endCxn id="14" idx="3"/>
          </p:cNvCxnSpPr>
          <p:nvPr/>
        </p:nvCxnSpPr>
        <p:spPr>
          <a:xfrm flipH="1">
            <a:off x="8773778" y="4129700"/>
            <a:ext cx="399202"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41" name="Graphic 40">
            <a:extLst>
              <a:ext uri="{FF2B5EF4-FFF2-40B4-BE49-F238E27FC236}">
                <a16:creationId xmlns:a16="http://schemas.microsoft.com/office/drawing/2014/main" id="{530529F6-2871-452F-B1AF-AD7170810F3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56" t="24796" r="22541" b="25239"/>
          <a:stretch/>
        </p:blipFill>
        <p:spPr>
          <a:xfrm>
            <a:off x="11140483" y="753118"/>
            <a:ext cx="963584" cy="970801"/>
          </a:xfrm>
          <a:prstGeom prst="rect">
            <a:avLst/>
          </a:prstGeom>
        </p:spPr>
      </p:pic>
    </p:spTree>
    <p:extLst>
      <p:ext uri="{BB962C8B-B14F-4D97-AF65-F5344CB8AC3E}">
        <p14:creationId xmlns:p14="http://schemas.microsoft.com/office/powerpoint/2010/main" val="179815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SQL Database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47</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 – Considerations</a:t>
            </a:r>
          </a:p>
        </p:txBody>
      </p:sp>
      <p:sp>
        <p:nvSpPr>
          <p:cNvPr id="3" name="TextBox 2">
            <a:extLst>
              <a:ext uri="{FF2B5EF4-FFF2-40B4-BE49-F238E27FC236}">
                <a16:creationId xmlns:a16="http://schemas.microsoft.com/office/drawing/2014/main" id="{C720588C-9283-4917-921E-36D267AD424F}"/>
              </a:ext>
            </a:extLst>
          </p:cNvPr>
          <p:cNvSpPr txBox="1"/>
          <p:nvPr/>
        </p:nvSpPr>
        <p:spPr>
          <a:xfrm>
            <a:off x="6888088" y="1624233"/>
            <a:ext cx="2808312" cy="1012679"/>
          </a:xfrm>
          <a:prstGeom prst="rect">
            <a:avLst/>
          </a:prstGeom>
          <a:noFill/>
        </p:spPr>
        <p:txBody>
          <a:bodyPr wrap="square" rtlCol="0">
            <a:spAutoFit/>
          </a:bodyPr>
          <a:lstStyle/>
          <a:p>
            <a:endParaRPr lang="en-GB" dirty="0"/>
          </a:p>
        </p:txBody>
      </p:sp>
      <p:pic>
        <p:nvPicPr>
          <p:cNvPr id="41" name="Graphic 40">
            <a:extLst>
              <a:ext uri="{FF2B5EF4-FFF2-40B4-BE49-F238E27FC236}">
                <a16:creationId xmlns:a16="http://schemas.microsoft.com/office/drawing/2014/main" id="{530529F6-2871-452F-B1AF-AD7170810F3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456" t="24796" r="22541" b="25239"/>
          <a:stretch/>
        </p:blipFill>
        <p:spPr>
          <a:xfrm>
            <a:off x="11140483" y="753118"/>
            <a:ext cx="963584" cy="970801"/>
          </a:xfrm>
          <a:prstGeom prst="rect">
            <a:avLst/>
          </a:prstGeom>
        </p:spPr>
      </p:pic>
      <p:graphicFrame>
        <p:nvGraphicFramePr>
          <p:cNvPr id="26" name="Diagram 25">
            <a:extLst>
              <a:ext uri="{FF2B5EF4-FFF2-40B4-BE49-F238E27FC236}">
                <a16:creationId xmlns:a16="http://schemas.microsoft.com/office/drawing/2014/main" id="{9986B4DD-F55F-4222-9DD0-DD46CE8DDA0F}"/>
              </a:ext>
            </a:extLst>
          </p:cNvPr>
          <p:cNvGraphicFramePr/>
          <p:nvPr>
            <p:extLst>
              <p:ext uri="{D42A27DB-BD31-4B8C-83A1-F6EECF244321}">
                <p14:modId xmlns:p14="http://schemas.microsoft.com/office/powerpoint/2010/main" val="1675147935"/>
              </p:ext>
            </p:extLst>
          </p:nvPr>
        </p:nvGraphicFramePr>
        <p:xfrm>
          <a:off x="119336" y="1734458"/>
          <a:ext cx="7344816" cy="43970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4480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SQL Database</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48</a:t>
            </a:fld>
            <a:endParaRPr kumimoji="0" sz="1400" b="0" i="0" u="none" strike="noStrike" kern="1200" cap="none" spc="0" normalizeH="0" baseline="0" noProof="0">
              <a:ln>
                <a:noFill/>
              </a:ln>
              <a:solidFill>
                <a:prstClr val="white"/>
              </a:solidFill>
              <a:effectLst/>
              <a:uLnTx/>
              <a:uFillTx/>
              <a:latin typeface="Ubuntu"/>
              <a:ea typeface="+mn-ea"/>
            </a:endParaRPr>
          </a:p>
        </p:txBody>
      </p:sp>
      <p:sp>
        <p:nvSpPr>
          <p:cNvPr id="8" name="object 77">
            <a:extLst>
              <a:ext uri="{FF2B5EF4-FFF2-40B4-BE49-F238E27FC236}">
                <a16:creationId xmlns:a16="http://schemas.microsoft.com/office/drawing/2014/main" id="{3A987BA0-1DC1-4BA5-8C74-BD088CA90778}"/>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Database Deployments – Static Data</a:t>
            </a:r>
          </a:p>
        </p:txBody>
      </p:sp>
      <p:sp>
        <p:nvSpPr>
          <p:cNvPr id="3" name="TextBox 2">
            <a:extLst>
              <a:ext uri="{FF2B5EF4-FFF2-40B4-BE49-F238E27FC236}">
                <a16:creationId xmlns:a16="http://schemas.microsoft.com/office/drawing/2014/main" id="{C720588C-9283-4917-921E-36D267AD424F}"/>
              </a:ext>
            </a:extLst>
          </p:cNvPr>
          <p:cNvSpPr txBox="1"/>
          <p:nvPr/>
        </p:nvSpPr>
        <p:spPr>
          <a:xfrm>
            <a:off x="6888088" y="1624233"/>
            <a:ext cx="2808312" cy="1012679"/>
          </a:xfrm>
          <a:prstGeom prst="rect">
            <a:avLst/>
          </a:prstGeom>
          <a:noFill/>
        </p:spPr>
        <p:txBody>
          <a:bodyPr wrap="square" rtlCol="0">
            <a:spAutoFit/>
          </a:bodyPr>
          <a:lstStyle/>
          <a:p>
            <a:endParaRPr lang="en-GB" dirty="0"/>
          </a:p>
        </p:txBody>
      </p:sp>
      <p:pic>
        <p:nvPicPr>
          <p:cNvPr id="41" name="Graphic 40">
            <a:extLst>
              <a:ext uri="{FF2B5EF4-FFF2-40B4-BE49-F238E27FC236}">
                <a16:creationId xmlns:a16="http://schemas.microsoft.com/office/drawing/2014/main" id="{530529F6-2871-452F-B1AF-AD7170810F3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456" t="24796" r="22541" b="25239"/>
          <a:stretch/>
        </p:blipFill>
        <p:spPr>
          <a:xfrm>
            <a:off x="11140483" y="753118"/>
            <a:ext cx="963584" cy="970801"/>
          </a:xfrm>
          <a:prstGeom prst="rect">
            <a:avLst/>
          </a:prstGeom>
        </p:spPr>
      </p:pic>
      <p:sp>
        <p:nvSpPr>
          <p:cNvPr id="9" name="Text Placeholder 3">
            <a:extLst>
              <a:ext uri="{FF2B5EF4-FFF2-40B4-BE49-F238E27FC236}">
                <a16:creationId xmlns:a16="http://schemas.microsoft.com/office/drawing/2014/main" id="{5AEDE702-998D-4EC4-90CD-C009AF662967}"/>
              </a:ext>
            </a:extLst>
          </p:cNvPr>
          <p:cNvSpPr txBox="1">
            <a:spLocks/>
          </p:cNvSpPr>
          <p:nvPr/>
        </p:nvSpPr>
        <p:spPr>
          <a:xfrm>
            <a:off x="1055440" y="1862304"/>
            <a:ext cx="4123069" cy="3385542"/>
          </a:xfrm>
          <a:prstGeom prst="rect">
            <a:avLst/>
          </a:prstGeom>
        </p:spPr>
        <p:txBody>
          <a:bodyPr wrap="square" lIns="0" tIns="0" rIns="0" bIns="0">
            <a:spAutoFit/>
          </a:bodyPr>
          <a:lstStyle>
            <a:lvl1pPr marL="0" eaLnBrk="1" hangingPunct="1">
              <a:lnSpc>
                <a:spcPct val="100000"/>
              </a:lnSpc>
              <a:defRPr sz="1800" b="0" i="0">
                <a:solidFill>
                  <a:schemeClr val="bg2">
                    <a:lumMod val="50000"/>
                  </a:schemeClr>
                </a:solidFill>
                <a:latin typeface="Ubuntu"/>
                <a:ea typeface="+mn-ea"/>
                <a:cs typeface="Ubuntu"/>
              </a:defRPr>
            </a:lvl1pPr>
            <a:lvl2pPr marL="457200" eaLnBrk="1" hangingPunct="1">
              <a:lnSpc>
                <a:spcPct val="100000"/>
              </a:lnSpc>
              <a:defRPr sz="1800" b="0">
                <a:solidFill>
                  <a:schemeClr val="bg2">
                    <a:lumMod val="50000"/>
                  </a:schemeClr>
                </a:solidFill>
                <a:latin typeface="+mn-lt"/>
                <a:ea typeface="+mn-ea"/>
                <a:cs typeface="+mn-cs"/>
              </a:defRPr>
            </a:lvl2pPr>
            <a:lvl3pPr marL="914400" eaLnBrk="1" hangingPunct="1">
              <a:lnSpc>
                <a:spcPct val="100000"/>
              </a:lnSpc>
              <a:defRPr sz="1800" b="0">
                <a:solidFill>
                  <a:schemeClr val="bg2">
                    <a:lumMod val="50000"/>
                  </a:schemeClr>
                </a:solidFill>
                <a:latin typeface="+mn-lt"/>
                <a:ea typeface="+mn-ea"/>
                <a:cs typeface="+mn-cs"/>
              </a:defRPr>
            </a:lvl3pPr>
            <a:lvl4pPr marL="1371600" eaLnBrk="1" hangingPunct="1">
              <a:lnSpc>
                <a:spcPct val="100000"/>
              </a:lnSpc>
              <a:defRPr sz="1800" b="0">
                <a:solidFill>
                  <a:schemeClr val="bg2">
                    <a:lumMod val="50000"/>
                  </a:schemeClr>
                </a:solidFill>
                <a:latin typeface="+mn-lt"/>
                <a:ea typeface="+mn-ea"/>
                <a:cs typeface="+mn-cs"/>
              </a:defRPr>
            </a:lvl4pPr>
            <a:lvl5pPr marL="1828800" eaLnBrk="1" hangingPunct="1">
              <a:lnSpc>
                <a:spcPct val="100000"/>
              </a:lnSpc>
              <a:defRPr sz="1800" b="0">
                <a:solidFill>
                  <a:schemeClr val="bg2">
                    <a:lumMod val="50000"/>
                  </a:schemeClr>
                </a:solidFill>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marL="285750" indent="-285750">
              <a:buFont typeface="Arial" panose="020B0604020202020204" pitchFamily="34" charset="0"/>
              <a:buChar char="•"/>
            </a:pPr>
            <a:r>
              <a:rPr lang="en-US" sz="2000" dirty="0">
                <a:solidFill>
                  <a:schemeClr val="tx1"/>
                </a:solidFill>
                <a:latin typeface="+mn-lt"/>
                <a:cs typeface="+mn-cs"/>
              </a:rPr>
              <a:t>Executed after deployment of all objects</a:t>
            </a:r>
          </a:p>
          <a:p>
            <a:pPr marL="285750" indent="-285750">
              <a:buFont typeface="Arial" panose="020B0604020202020204" pitchFamily="34" charset="0"/>
              <a:buChar char="•"/>
            </a:pPr>
            <a:r>
              <a:rPr lang="en-US" sz="2000" dirty="0">
                <a:solidFill>
                  <a:schemeClr val="tx1"/>
                </a:solidFill>
                <a:latin typeface="+mn-lt"/>
                <a:cs typeface="+mn-cs"/>
              </a:rPr>
              <a:t>Stored and source controlled with Visual Studio</a:t>
            </a:r>
          </a:p>
          <a:p>
            <a:pPr marL="285750" indent="-285750">
              <a:buFont typeface="Arial" panose="020B0604020202020204" pitchFamily="34" charset="0"/>
              <a:buChar char="•"/>
            </a:pPr>
            <a:r>
              <a:rPr lang="en-US" sz="2000" dirty="0">
                <a:solidFill>
                  <a:schemeClr val="tx1"/>
                </a:solidFill>
                <a:latin typeface="+mn-lt"/>
                <a:cs typeface="+mn-cs"/>
              </a:rPr>
              <a:t>Can be written using MERGE syntax to allow for inserts or updates Need to be idempotent)</a:t>
            </a:r>
          </a:p>
          <a:p>
            <a:pPr marL="285750" indent="-285750">
              <a:buFont typeface="Arial" panose="020B0604020202020204" pitchFamily="34" charset="0"/>
              <a:buChar char="•"/>
            </a:pPr>
            <a:r>
              <a:rPr lang="en-US" sz="2000" dirty="0">
                <a:solidFill>
                  <a:schemeClr val="tx1"/>
                </a:solidFill>
                <a:latin typeface="+mn-lt"/>
                <a:cs typeface="+mn-cs"/>
              </a:rPr>
              <a:t>Can use IDENTITY INSERT to manually provide keys</a:t>
            </a:r>
          </a:p>
          <a:p>
            <a:pPr marL="285750" indent="-285750">
              <a:buFont typeface="Arial" panose="020B0604020202020204" pitchFamily="34" charset="0"/>
              <a:buChar char="•"/>
            </a:pPr>
            <a:r>
              <a:rPr lang="en-US" sz="2000" dirty="0">
                <a:solidFill>
                  <a:schemeClr val="tx1"/>
                </a:solidFill>
                <a:latin typeface="+mn-lt"/>
                <a:cs typeface="+mn-cs"/>
              </a:rPr>
              <a:t>Can insert missing rows, update existing, and delete non matched.</a:t>
            </a:r>
          </a:p>
        </p:txBody>
      </p:sp>
      <p:pic>
        <p:nvPicPr>
          <p:cNvPr id="10" name="Picture 9">
            <a:extLst>
              <a:ext uri="{FF2B5EF4-FFF2-40B4-BE49-F238E27FC236}">
                <a16:creationId xmlns:a16="http://schemas.microsoft.com/office/drawing/2014/main" id="{75823C11-84D6-43B7-8CB6-B31C5AC69504}"/>
              </a:ext>
            </a:extLst>
          </p:cNvPr>
          <p:cNvPicPr>
            <a:picLocks noChangeAspect="1"/>
          </p:cNvPicPr>
          <p:nvPr/>
        </p:nvPicPr>
        <p:blipFill rotWithShape="1">
          <a:blip r:embed="rId5"/>
          <a:srcRect r="1887"/>
          <a:stretch/>
        </p:blipFill>
        <p:spPr>
          <a:xfrm>
            <a:off x="6242080" y="1667610"/>
            <a:ext cx="2880320" cy="4295408"/>
          </a:xfrm>
          <a:prstGeom prst="rect">
            <a:avLst/>
          </a:prstGeom>
          <a:noFill/>
          <a:ln>
            <a:noFill/>
          </a:ln>
        </p:spPr>
      </p:pic>
    </p:spTree>
    <p:extLst>
      <p:ext uri="{BB962C8B-B14F-4D97-AF65-F5344CB8AC3E}">
        <p14:creationId xmlns:p14="http://schemas.microsoft.com/office/powerpoint/2010/main" val="37642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E19F-9964-1443-944A-F6CA24F9BCBF}"/>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0183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Link Dev with Git Repo</a:t>
            </a:r>
          </a:p>
        </p:txBody>
      </p:sp>
      <p:sp>
        <p:nvSpPr>
          <p:cNvPr id="14" name="object 77">
            <a:extLst>
              <a:ext uri="{FF2B5EF4-FFF2-40B4-BE49-F238E27FC236}">
                <a16:creationId xmlns:a16="http://schemas.microsoft.com/office/drawing/2014/main" id="{CC2D18C4-87DF-47DD-8B40-660F215530E6}"/>
              </a:ext>
            </a:extLst>
          </p:cNvPr>
          <p:cNvSpPr txBox="1"/>
          <p:nvPr/>
        </p:nvSpPr>
        <p:spPr>
          <a:xfrm>
            <a:off x="814299" y="1559460"/>
            <a:ext cx="6649853" cy="3780522"/>
          </a:xfrm>
          <a:prstGeom prst="rect">
            <a:avLst/>
          </a:prstGeom>
        </p:spPr>
        <p:txBody>
          <a:bodyPr vert="horz" wrap="square" lIns="0" tIns="12700" rIns="0" bIns="0" rtlCol="0">
            <a:spAutoFit/>
          </a:bodyPr>
          <a:lstStyle/>
          <a:p>
            <a:pPr lvl="1"/>
            <a:r>
              <a:rPr lang="en-GB" sz="2400" b="1" dirty="0"/>
              <a:t>Required parameters</a:t>
            </a:r>
          </a:p>
          <a:p>
            <a:pPr marL="800100" lvl="1" indent="-342900">
              <a:buFont typeface="Arial" panose="020B0604020202020204" pitchFamily="34" charset="0"/>
              <a:buChar char="•"/>
            </a:pPr>
            <a:r>
              <a:rPr lang="en-GB" sz="2400" b="1" dirty="0"/>
              <a:t>Specify Repository Type (GIT/GITHUB)</a:t>
            </a:r>
          </a:p>
          <a:p>
            <a:pPr marL="800100" lvl="1" indent="-342900">
              <a:buFont typeface="Arial" panose="020B0604020202020204" pitchFamily="34" charset="0"/>
              <a:buChar char="•"/>
            </a:pPr>
            <a:r>
              <a:rPr lang="en-GB" sz="2400" b="1" dirty="0"/>
              <a:t>Active Directory Tenant </a:t>
            </a:r>
          </a:p>
          <a:p>
            <a:pPr marL="800100" lvl="1" indent="-342900">
              <a:buFont typeface="Arial" panose="020B0604020202020204" pitchFamily="34" charset="0"/>
              <a:buChar char="•"/>
            </a:pPr>
            <a:r>
              <a:rPr lang="en-GB" sz="2400" b="1" dirty="0"/>
              <a:t>Azure DevOps Account (DevOps organisation)</a:t>
            </a:r>
          </a:p>
          <a:p>
            <a:pPr marL="800100" lvl="1" indent="-342900">
              <a:buFont typeface="Arial" panose="020B0604020202020204" pitchFamily="34" charset="0"/>
              <a:buChar char="•"/>
            </a:pPr>
            <a:r>
              <a:rPr lang="en-GB" sz="2400" b="1" dirty="0"/>
              <a:t>DevOps Project</a:t>
            </a:r>
          </a:p>
          <a:p>
            <a:pPr marL="800100" lvl="1" indent="-342900">
              <a:buFont typeface="Arial" panose="020B0604020202020204" pitchFamily="34" charset="0"/>
              <a:buChar char="•"/>
            </a:pPr>
            <a:r>
              <a:rPr lang="en-GB" sz="2400" b="1" dirty="0"/>
              <a:t>Repo (Create new or use existing)</a:t>
            </a:r>
          </a:p>
          <a:p>
            <a:pPr marL="800100" lvl="1" indent="-342900">
              <a:buFont typeface="Arial" panose="020B0604020202020204" pitchFamily="34" charset="0"/>
              <a:buChar char="•"/>
            </a:pPr>
            <a:r>
              <a:rPr lang="en-GB" sz="2400" b="1" dirty="0"/>
              <a:t>Collaboration branch (main)</a:t>
            </a:r>
          </a:p>
          <a:p>
            <a:pPr marL="800100" lvl="1" indent="-342900">
              <a:buFont typeface="Arial" panose="020B0604020202020204" pitchFamily="34" charset="0"/>
              <a:buChar char="•"/>
            </a:pPr>
            <a:r>
              <a:rPr lang="en-GB" sz="2400" b="1" dirty="0"/>
              <a:t>Publish Branch</a:t>
            </a:r>
          </a:p>
          <a:p>
            <a:pPr marL="800100" lvl="1" indent="-342900">
              <a:buFont typeface="Arial" panose="020B0604020202020204" pitchFamily="34" charset="0"/>
              <a:buChar char="•"/>
            </a:pPr>
            <a:r>
              <a:rPr lang="en-GB" sz="2400" b="1" dirty="0"/>
              <a:t>Root Folder of the ADF Code in your </a:t>
            </a:r>
            <a:r>
              <a:rPr lang="en-GB" sz="2400" b="1" dirty="0" err="1"/>
              <a:t>poject</a:t>
            </a:r>
            <a:endParaRPr lang="en-GB" sz="2400" dirty="0"/>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5</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8" name="Picture 7">
            <a:extLst>
              <a:ext uri="{FF2B5EF4-FFF2-40B4-BE49-F238E27FC236}">
                <a16:creationId xmlns:a16="http://schemas.microsoft.com/office/drawing/2014/main" id="{10A8DC84-4BB9-4232-AD36-6F51A1FDA9CE}"/>
              </a:ext>
            </a:extLst>
          </p:cNvPr>
          <p:cNvPicPr>
            <a:picLocks noChangeAspect="1"/>
          </p:cNvPicPr>
          <p:nvPr/>
        </p:nvPicPr>
        <p:blipFill>
          <a:blip r:embed="rId3"/>
          <a:stretch>
            <a:fillRect/>
          </a:stretch>
        </p:blipFill>
        <p:spPr>
          <a:xfrm>
            <a:off x="7626013" y="1650120"/>
            <a:ext cx="2966838" cy="3170099"/>
          </a:xfrm>
          <a:prstGeom prst="rect">
            <a:avLst/>
          </a:prstGeom>
        </p:spPr>
      </p:pic>
      <p:sp>
        <p:nvSpPr>
          <p:cNvPr id="9" name="Rectangle 8">
            <a:extLst>
              <a:ext uri="{FF2B5EF4-FFF2-40B4-BE49-F238E27FC236}">
                <a16:creationId xmlns:a16="http://schemas.microsoft.com/office/drawing/2014/main" id="{E06CB295-D21C-4B6B-99DD-4E0C8DA1FD52}"/>
              </a:ext>
            </a:extLst>
          </p:cNvPr>
          <p:cNvSpPr/>
          <p:nvPr/>
        </p:nvSpPr>
        <p:spPr>
          <a:xfrm>
            <a:off x="7683646" y="3601380"/>
            <a:ext cx="284121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3685E80-F000-4B5D-9D1F-DDBD00D88CD7}"/>
              </a:ext>
            </a:extLst>
          </p:cNvPr>
          <p:cNvSpPr txBox="1"/>
          <p:nvPr/>
        </p:nvSpPr>
        <p:spPr>
          <a:xfrm>
            <a:off x="10582496" y="3645368"/>
            <a:ext cx="1516188" cy="200055"/>
          </a:xfrm>
          <a:prstGeom prst="rect">
            <a:avLst/>
          </a:prstGeom>
          <a:noFill/>
        </p:spPr>
        <p:txBody>
          <a:bodyPr wrap="square" rtlCol="0">
            <a:spAutoFit/>
          </a:bodyPr>
          <a:lstStyle/>
          <a:p>
            <a:r>
              <a:rPr lang="en-GB" sz="700" b="1" dirty="0">
                <a:solidFill>
                  <a:srgbClr val="FF0000"/>
                </a:solidFill>
              </a:rPr>
              <a:t>The branch which you publish from.</a:t>
            </a:r>
          </a:p>
        </p:txBody>
      </p:sp>
      <p:sp>
        <p:nvSpPr>
          <p:cNvPr id="12" name="Rectangle 11">
            <a:extLst>
              <a:ext uri="{FF2B5EF4-FFF2-40B4-BE49-F238E27FC236}">
                <a16:creationId xmlns:a16="http://schemas.microsoft.com/office/drawing/2014/main" id="{5EE83C8D-4834-4705-9E12-AC69273EC3CE}"/>
              </a:ext>
            </a:extLst>
          </p:cNvPr>
          <p:cNvSpPr/>
          <p:nvPr/>
        </p:nvSpPr>
        <p:spPr>
          <a:xfrm>
            <a:off x="7683646" y="3922767"/>
            <a:ext cx="284121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C00532F-A1EC-4080-95D8-7997F33336E4}"/>
              </a:ext>
            </a:extLst>
          </p:cNvPr>
          <p:cNvSpPr txBox="1"/>
          <p:nvPr/>
        </p:nvSpPr>
        <p:spPr>
          <a:xfrm>
            <a:off x="10582496" y="3966755"/>
            <a:ext cx="1516188" cy="307777"/>
          </a:xfrm>
          <a:prstGeom prst="rect">
            <a:avLst/>
          </a:prstGeom>
          <a:noFill/>
        </p:spPr>
        <p:txBody>
          <a:bodyPr wrap="square" rtlCol="0">
            <a:spAutoFit/>
          </a:bodyPr>
          <a:lstStyle/>
          <a:p>
            <a:r>
              <a:rPr lang="en-GB" sz="700" b="1" dirty="0">
                <a:solidFill>
                  <a:srgbClr val="FF0000"/>
                </a:solidFill>
              </a:rPr>
              <a:t>The branch which ARM Templates are generated to.</a:t>
            </a:r>
          </a:p>
        </p:txBody>
      </p:sp>
      <p:sp>
        <p:nvSpPr>
          <p:cNvPr id="15" name="Rectangle 14">
            <a:extLst>
              <a:ext uri="{FF2B5EF4-FFF2-40B4-BE49-F238E27FC236}">
                <a16:creationId xmlns:a16="http://schemas.microsoft.com/office/drawing/2014/main" id="{4EF24088-A9AF-4437-BEED-F5A02A1D156B}"/>
              </a:ext>
            </a:extLst>
          </p:cNvPr>
          <p:cNvSpPr/>
          <p:nvPr/>
        </p:nvSpPr>
        <p:spPr>
          <a:xfrm>
            <a:off x="7683646" y="2883224"/>
            <a:ext cx="2841217"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6E0C529-A4CF-4AA6-A879-000A7987210B}"/>
              </a:ext>
            </a:extLst>
          </p:cNvPr>
          <p:cNvSpPr txBox="1"/>
          <p:nvPr/>
        </p:nvSpPr>
        <p:spPr>
          <a:xfrm>
            <a:off x="10626882" y="2899626"/>
            <a:ext cx="1516188" cy="200055"/>
          </a:xfrm>
          <a:prstGeom prst="rect">
            <a:avLst/>
          </a:prstGeom>
          <a:noFill/>
        </p:spPr>
        <p:txBody>
          <a:bodyPr wrap="square" rtlCol="0">
            <a:spAutoFit/>
          </a:bodyPr>
          <a:lstStyle/>
          <a:p>
            <a:r>
              <a:rPr lang="en-GB" sz="700" b="1" dirty="0">
                <a:solidFill>
                  <a:srgbClr val="FF0000"/>
                </a:solidFill>
              </a:rPr>
              <a:t>DevOps Project Name</a:t>
            </a:r>
          </a:p>
        </p:txBody>
      </p:sp>
      <p:sp>
        <p:nvSpPr>
          <p:cNvPr id="17" name="Rectangle 16">
            <a:extLst>
              <a:ext uri="{FF2B5EF4-FFF2-40B4-BE49-F238E27FC236}">
                <a16:creationId xmlns:a16="http://schemas.microsoft.com/office/drawing/2014/main" id="{B714E9D4-A21C-4CA1-AB7F-0662741130E3}"/>
              </a:ext>
            </a:extLst>
          </p:cNvPr>
          <p:cNvSpPr/>
          <p:nvPr/>
        </p:nvSpPr>
        <p:spPr>
          <a:xfrm>
            <a:off x="7788559" y="2453100"/>
            <a:ext cx="1407324" cy="720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7126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E19F-9964-1443-944A-F6CA24F9BCBF}"/>
              </a:ext>
            </a:extLst>
          </p:cNvPr>
          <p:cNvSpPr>
            <a:spLocks noGrp="1"/>
          </p:cNvSpPr>
          <p:nvPr>
            <p:ph type="title"/>
          </p:nvPr>
        </p:nvSpPr>
        <p:spPr/>
        <p:txBody>
          <a:bodyPr>
            <a:normAutofit fontScale="90000"/>
          </a:bodyPr>
          <a:lstStyle/>
          <a:p>
            <a:r>
              <a:rPr lang="en-US" dirty="0"/>
              <a:t>Standard ADF Deployment via Publish Branch</a:t>
            </a:r>
          </a:p>
        </p:txBody>
      </p:sp>
    </p:spTree>
    <p:extLst>
      <p:ext uri="{BB962C8B-B14F-4D97-AF65-F5344CB8AC3E}">
        <p14:creationId xmlns:p14="http://schemas.microsoft.com/office/powerpoint/2010/main" val="2808765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D470A2-01D9-4939-9FD2-9C2DD9E16FEA}"/>
              </a:ext>
            </a:extLst>
          </p:cNvPr>
          <p:cNvSpPr>
            <a:spLocks noGrp="1"/>
          </p:cNvSpPr>
          <p:nvPr>
            <p:ph type="body" sz="quarter" idx="11"/>
          </p:nvPr>
        </p:nvSpPr>
        <p:spPr>
          <a:xfrm>
            <a:off x="191344" y="764704"/>
            <a:ext cx="6120680" cy="5539978"/>
          </a:xfrm>
        </p:spPr>
        <p:txBody>
          <a:bodyPr/>
          <a:lstStyle/>
          <a:p>
            <a:pPr marL="285750" indent="-285750">
              <a:buFont typeface="Arial" panose="020B0604020202020204" pitchFamily="34" charset="0"/>
              <a:buChar char="•"/>
            </a:pPr>
            <a:endParaRPr lang="en-GB" dirty="0">
              <a:solidFill>
                <a:schemeClr val="accent1">
                  <a:lumMod val="75000"/>
                </a:schemeClr>
              </a:solidFill>
            </a:endParaRPr>
          </a:p>
          <a:p>
            <a:endParaRPr lang="en-GB" dirty="0">
              <a:solidFill>
                <a:schemeClr val="accent1">
                  <a:lumMod val="75000"/>
                </a:schemeClr>
              </a:solidFill>
            </a:endParaRPr>
          </a:p>
          <a:p>
            <a:pPr marL="285750" indent="-285750">
              <a:buFont typeface="Arial" panose="020B0604020202020204" pitchFamily="34" charset="0"/>
              <a:buChar char="•"/>
            </a:pPr>
            <a:endParaRPr lang="en-GB" dirty="0">
              <a:solidFill>
                <a:schemeClr val="accent1">
                  <a:lumMod val="75000"/>
                </a:schemeClr>
              </a:solidFill>
            </a:endParaRPr>
          </a:p>
          <a:p>
            <a:pPr marL="285750" indent="-285750">
              <a:buFont typeface="Arial" panose="020B0604020202020204" pitchFamily="34" charset="0"/>
              <a:buChar char="•"/>
            </a:pPr>
            <a:r>
              <a:rPr lang="en-GB" dirty="0">
                <a:solidFill>
                  <a:schemeClr val="accent1">
                    <a:lumMod val="75000"/>
                  </a:schemeClr>
                </a:solidFill>
              </a:rPr>
              <a:t>ADF Code Deployment ARM template is created based on autogenerated </a:t>
            </a:r>
            <a:r>
              <a:rPr lang="en-GB" dirty="0" err="1">
                <a:solidFill>
                  <a:schemeClr val="accent1">
                    <a:lumMod val="75000"/>
                  </a:schemeClr>
                </a:solidFill>
              </a:rPr>
              <a:t>adf_publish</a:t>
            </a:r>
            <a:r>
              <a:rPr lang="en-GB" dirty="0">
                <a:solidFill>
                  <a:schemeClr val="accent1">
                    <a:lumMod val="75000"/>
                  </a:schemeClr>
                </a:solidFill>
              </a:rPr>
              <a:t> branch</a:t>
            </a:r>
          </a:p>
          <a:p>
            <a:pPr marL="285750" indent="-285750">
              <a:buFont typeface="Arial" panose="020B0604020202020204" pitchFamily="34" charset="0"/>
              <a:buChar char="•"/>
            </a:pPr>
            <a:endParaRPr lang="en-GB" dirty="0">
              <a:solidFill>
                <a:schemeClr val="accent1">
                  <a:lumMod val="75000"/>
                </a:schemeClr>
              </a:solidFill>
            </a:endParaRPr>
          </a:p>
          <a:p>
            <a:pPr marL="285750" indent="-285750">
              <a:buFont typeface="Arial" panose="020B0604020202020204" pitchFamily="34" charset="0"/>
              <a:buChar char="•"/>
            </a:pPr>
            <a:r>
              <a:rPr lang="en-GB" dirty="0">
                <a:solidFill>
                  <a:schemeClr val="accent1">
                    <a:lumMod val="75000"/>
                  </a:schemeClr>
                </a:solidFill>
              </a:rPr>
              <a:t>Test and Production resources are not linked to a source control as there must not be any direct changes on these environments.</a:t>
            </a:r>
          </a:p>
          <a:p>
            <a:pPr marL="285750" indent="-285750">
              <a:buFont typeface="Arial" panose="020B0604020202020204" pitchFamily="34" charset="0"/>
              <a:buChar char="•"/>
            </a:pPr>
            <a:endParaRPr lang="en-GB" dirty="0">
              <a:solidFill>
                <a:schemeClr val="accent1">
                  <a:lumMod val="75000"/>
                </a:schemeClr>
              </a:solidFill>
            </a:endParaRPr>
          </a:p>
          <a:p>
            <a:pPr marL="285750" indent="-285750">
              <a:buFont typeface="Arial" panose="020B0604020202020204" pitchFamily="34" charset="0"/>
              <a:buChar char="•"/>
            </a:pPr>
            <a:r>
              <a:rPr lang="en-GB" dirty="0">
                <a:solidFill>
                  <a:schemeClr val="accent1">
                    <a:lumMod val="75000"/>
                  </a:schemeClr>
                </a:solidFill>
              </a:rPr>
              <a:t>ARM Templates are generated in a separate branch every time a publish is triggered. – link to top point</a:t>
            </a:r>
          </a:p>
          <a:p>
            <a:pPr marL="285750" indent="-285750">
              <a:buFont typeface="Arial" panose="020B0604020202020204" pitchFamily="34" charset="0"/>
              <a:buChar char="•"/>
            </a:pPr>
            <a:endParaRPr lang="en-GB" dirty="0">
              <a:solidFill>
                <a:schemeClr val="accent1">
                  <a:lumMod val="75000"/>
                </a:schemeClr>
              </a:solidFill>
            </a:endParaRPr>
          </a:p>
          <a:p>
            <a:pPr marL="285750" indent="-285750">
              <a:buFont typeface="Arial" panose="020B0604020202020204" pitchFamily="34" charset="0"/>
              <a:buChar char="•"/>
            </a:pPr>
            <a:r>
              <a:rPr lang="en-GB" dirty="0">
                <a:solidFill>
                  <a:schemeClr val="accent1">
                    <a:lumMod val="75000"/>
                  </a:schemeClr>
                </a:solidFill>
              </a:rPr>
              <a:t>Parametrisation of connections need to be configured through the CI/CD process.</a:t>
            </a:r>
          </a:p>
          <a:p>
            <a:pPr marL="285750" indent="-285750">
              <a:buFont typeface="Arial" panose="020B0604020202020204" pitchFamily="34" charset="0"/>
              <a:buChar char="•"/>
            </a:pPr>
            <a:endParaRPr lang="en-GB" dirty="0">
              <a:solidFill>
                <a:schemeClr val="accent1">
                  <a:lumMod val="75000"/>
                </a:schemeClr>
              </a:solidFill>
            </a:endParaRPr>
          </a:p>
          <a:p>
            <a:pPr marL="285750" indent="-285750">
              <a:buFont typeface="Arial" panose="020B0604020202020204" pitchFamily="34" charset="0"/>
              <a:buChar char="•"/>
            </a:pPr>
            <a:r>
              <a:rPr lang="en-GB" dirty="0">
                <a:solidFill>
                  <a:schemeClr val="accent1">
                    <a:lumMod val="75000"/>
                  </a:schemeClr>
                </a:solidFill>
              </a:rPr>
              <a:t>It is possible to parametrise the attributes in ADF which are not parametrised by default through the override file.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6" name="TextBox 5">
            <a:extLst>
              <a:ext uri="{FF2B5EF4-FFF2-40B4-BE49-F238E27FC236}">
                <a16:creationId xmlns:a16="http://schemas.microsoft.com/office/drawing/2014/main" id="{48C5F280-C27B-4236-AF84-EE603A7A6EB6}"/>
              </a:ext>
            </a:extLst>
          </p:cNvPr>
          <p:cNvSpPr txBox="1"/>
          <p:nvPr/>
        </p:nvSpPr>
        <p:spPr>
          <a:xfrm>
            <a:off x="119336" y="116632"/>
            <a:ext cx="7704856" cy="461665"/>
          </a:xfrm>
          <a:prstGeom prst="rect">
            <a:avLst/>
          </a:prstGeom>
          <a:noFill/>
        </p:spPr>
        <p:txBody>
          <a:bodyPr wrap="square" rtlCol="0">
            <a:spAutoFit/>
          </a:bodyPr>
          <a:lstStyle/>
          <a:p>
            <a:r>
              <a:rPr lang="en-GB" sz="2400" b="1" u="sng" dirty="0"/>
              <a:t>How Data Factory Deployments differ from other resources</a:t>
            </a:r>
          </a:p>
        </p:txBody>
      </p:sp>
      <p:pic>
        <p:nvPicPr>
          <p:cNvPr id="7" name="Picture 6">
            <a:extLst>
              <a:ext uri="{FF2B5EF4-FFF2-40B4-BE49-F238E27FC236}">
                <a16:creationId xmlns:a16="http://schemas.microsoft.com/office/drawing/2014/main" id="{16721A9F-29FC-4B10-A354-FDAD86D423C1}"/>
              </a:ext>
            </a:extLst>
          </p:cNvPr>
          <p:cNvPicPr>
            <a:picLocks noChangeAspect="1"/>
          </p:cNvPicPr>
          <p:nvPr/>
        </p:nvPicPr>
        <p:blipFill>
          <a:blip r:embed="rId2"/>
          <a:stretch>
            <a:fillRect/>
          </a:stretch>
        </p:blipFill>
        <p:spPr>
          <a:xfrm>
            <a:off x="7968208" y="3429000"/>
            <a:ext cx="2567608" cy="2016959"/>
          </a:xfrm>
          <a:prstGeom prst="rect">
            <a:avLst/>
          </a:prstGeom>
        </p:spPr>
      </p:pic>
      <p:pic>
        <p:nvPicPr>
          <p:cNvPr id="9" name="Graphic 8">
            <a:extLst>
              <a:ext uri="{FF2B5EF4-FFF2-40B4-BE49-F238E27FC236}">
                <a16:creationId xmlns:a16="http://schemas.microsoft.com/office/drawing/2014/main" id="{332C34F2-CFB8-4AF5-AAA3-A2740B6360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2224" y="692696"/>
            <a:ext cx="1656184" cy="1656184"/>
          </a:xfrm>
          <a:prstGeom prst="rect">
            <a:avLst/>
          </a:prstGeom>
        </p:spPr>
      </p:pic>
    </p:spTree>
    <p:extLst>
      <p:ext uri="{BB962C8B-B14F-4D97-AF65-F5344CB8AC3E}">
        <p14:creationId xmlns:p14="http://schemas.microsoft.com/office/powerpoint/2010/main" val="3276416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68C4DD-90D5-4B5F-A182-D16E3ABA1174}"/>
              </a:ext>
            </a:extLst>
          </p:cNvPr>
          <p:cNvPicPr>
            <a:picLocks noChangeAspect="1"/>
          </p:cNvPicPr>
          <p:nvPr/>
        </p:nvPicPr>
        <p:blipFill>
          <a:blip r:embed="rId3"/>
          <a:stretch>
            <a:fillRect/>
          </a:stretch>
        </p:blipFill>
        <p:spPr>
          <a:xfrm>
            <a:off x="76382" y="1206996"/>
            <a:ext cx="5605110" cy="2952328"/>
          </a:xfrm>
          <a:prstGeom prst="rect">
            <a:avLst/>
          </a:prstGeom>
        </p:spPr>
      </p:pic>
      <p:sp>
        <p:nvSpPr>
          <p:cNvPr id="10" name="Rectangle: Rounded Corners 9">
            <a:extLst>
              <a:ext uri="{FF2B5EF4-FFF2-40B4-BE49-F238E27FC236}">
                <a16:creationId xmlns:a16="http://schemas.microsoft.com/office/drawing/2014/main" id="{19FBED0E-FE82-451F-B9CB-F81456C57732}"/>
              </a:ext>
            </a:extLst>
          </p:cNvPr>
          <p:cNvSpPr/>
          <p:nvPr/>
        </p:nvSpPr>
        <p:spPr>
          <a:xfrm>
            <a:off x="118202" y="2636912"/>
            <a:ext cx="1081254" cy="79208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84CF83B-6EE1-4970-8375-F73D69C72FD6}"/>
              </a:ext>
            </a:extLst>
          </p:cNvPr>
          <p:cNvSpPr txBox="1"/>
          <p:nvPr/>
        </p:nvSpPr>
        <p:spPr>
          <a:xfrm>
            <a:off x="6240016" y="692696"/>
            <a:ext cx="3772801" cy="923330"/>
          </a:xfrm>
          <a:prstGeom prst="rect">
            <a:avLst/>
          </a:prstGeom>
          <a:noFill/>
        </p:spPr>
        <p:txBody>
          <a:bodyPr wrap="square" rtlCol="0">
            <a:spAutoFit/>
          </a:bodyPr>
          <a:lstStyle/>
          <a:p>
            <a:r>
              <a:rPr lang="en-GB" dirty="0"/>
              <a:t>Create an Artifact based on the ADF Publish Branch so that the ARM templates can be downloaded.</a:t>
            </a:r>
          </a:p>
        </p:txBody>
      </p:sp>
      <p:pic>
        <p:nvPicPr>
          <p:cNvPr id="13" name="Picture 12">
            <a:extLst>
              <a:ext uri="{FF2B5EF4-FFF2-40B4-BE49-F238E27FC236}">
                <a16:creationId xmlns:a16="http://schemas.microsoft.com/office/drawing/2014/main" id="{3F74A3BF-1256-4328-A70D-EE0F27BC781A}"/>
              </a:ext>
            </a:extLst>
          </p:cNvPr>
          <p:cNvPicPr>
            <a:picLocks noChangeAspect="1"/>
          </p:cNvPicPr>
          <p:nvPr/>
        </p:nvPicPr>
        <p:blipFill>
          <a:blip r:embed="rId4"/>
          <a:stretch>
            <a:fillRect/>
          </a:stretch>
        </p:blipFill>
        <p:spPr>
          <a:xfrm>
            <a:off x="5833892" y="3068960"/>
            <a:ext cx="5605709" cy="2844469"/>
          </a:xfrm>
          <a:prstGeom prst="rect">
            <a:avLst/>
          </a:prstGeom>
        </p:spPr>
      </p:pic>
      <p:pic>
        <p:nvPicPr>
          <p:cNvPr id="15" name="Graphic 14" descr="Arrow Up with solid fill">
            <a:extLst>
              <a:ext uri="{FF2B5EF4-FFF2-40B4-BE49-F238E27FC236}">
                <a16:creationId xmlns:a16="http://schemas.microsoft.com/office/drawing/2014/main" id="{B72FB423-918E-4AA6-A51E-31B8EA81E6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92866">
            <a:off x="5331272" y="829982"/>
            <a:ext cx="914400" cy="914400"/>
          </a:xfrm>
          <a:prstGeom prst="rect">
            <a:avLst/>
          </a:prstGeom>
        </p:spPr>
      </p:pic>
      <p:sp>
        <p:nvSpPr>
          <p:cNvPr id="16" name="TextBox 15">
            <a:extLst>
              <a:ext uri="{FF2B5EF4-FFF2-40B4-BE49-F238E27FC236}">
                <a16:creationId xmlns:a16="http://schemas.microsoft.com/office/drawing/2014/main" id="{F2E5602C-C02A-42C7-942D-13E6083C0D45}"/>
              </a:ext>
            </a:extLst>
          </p:cNvPr>
          <p:cNvSpPr txBox="1"/>
          <p:nvPr/>
        </p:nvSpPr>
        <p:spPr>
          <a:xfrm>
            <a:off x="7795806" y="2099815"/>
            <a:ext cx="3772801" cy="923330"/>
          </a:xfrm>
          <a:prstGeom prst="rect">
            <a:avLst/>
          </a:prstGeom>
          <a:noFill/>
        </p:spPr>
        <p:txBody>
          <a:bodyPr wrap="square" rtlCol="0">
            <a:spAutoFit/>
          </a:bodyPr>
          <a:lstStyle/>
          <a:p>
            <a:r>
              <a:rPr lang="en-GB" dirty="0"/>
              <a:t>Point the Template task at the ARM Template downloaded from the Artifact task.</a:t>
            </a:r>
          </a:p>
        </p:txBody>
      </p:sp>
      <p:pic>
        <p:nvPicPr>
          <p:cNvPr id="17" name="Graphic 16" descr="Arrow Up with solid fill">
            <a:extLst>
              <a:ext uri="{FF2B5EF4-FFF2-40B4-BE49-F238E27FC236}">
                <a16:creationId xmlns:a16="http://schemas.microsoft.com/office/drawing/2014/main" id="{5A198C2B-039C-44F0-8516-2C31238517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8400256" y="3191184"/>
            <a:ext cx="914400" cy="914400"/>
          </a:xfrm>
          <a:prstGeom prst="rect">
            <a:avLst/>
          </a:prstGeom>
        </p:spPr>
      </p:pic>
      <p:sp>
        <p:nvSpPr>
          <p:cNvPr id="18" name="Rectangle: Rounded Corners 17">
            <a:extLst>
              <a:ext uri="{FF2B5EF4-FFF2-40B4-BE49-F238E27FC236}">
                <a16:creationId xmlns:a16="http://schemas.microsoft.com/office/drawing/2014/main" id="{C98CD279-8AA4-485E-A147-5FFFF2D8846F}"/>
              </a:ext>
            </a:extLst>
          </p:cNvPr>
          <p:cNvSpPr/>
          <p:nvPr/>
        </p:nvSpPr>
        <p:spPr>
          <a:xfrm>
            <a:off x="5917567" y="4491195"/>
            <a:ext cx="5820912" cy="45570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DAF0FE9-7B87-4D2A-8BF3-8008AEDB7D1B}"/>
              </a:ext>
            </a:extLst>
          </p:cNvPr>
          <p:cNvSpPr txBox="1"/>
          <p:nvPr/>
        </p:nvSpPr>
        <p:spPr>
          <a:xfrm>
            <a:off x="118202" y="4946900"/>
            <a:ext cx="3772801" cy="1200329"/>
          </a:xfrm>
          <a:prstGeom prst="rect">
            <a:avLst/>
          </a:prstGeom>
          <a:noFill/>
        </p:spPr>
        <p:txBody>
          <a:bodyPr wrap="square" rtlCol="0">
            <a:spAutoFit/>
          </a:bodyPr>
          <a:lstStyle/>
          <a:p>
            <a:r>
              <a:rPr lang="en-GB" dirty="0"/>
              <a:t>Use the override templates task to parametrise specifics to the data factory instance such as linked service connections.</a:t>
            </a:r>
          </a:p>
        </p:txBody>
      </p:sp>
      <p:pic>
        <p:nvPicPr>
          <p:cNvPr id="20" name="Graphic 19" descr="Arrow Up with solid fill">
            <a:extLst>
              <a:ext uri="{FF2B5EF4-FFF2-40B4-BE49-F238E27FC236}">
                <a16:creationId xmlns:a16="http://schemas.microsoft.com/office/drawing/2014/main" id="{0B6017DB-B99C-4F4A-9C7B-2AF7475C3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177403" y="5232829"/>
            <a:ext cx="914400" cy="914400"/>
          </a:xfrm>
          <a:prstGeom prst="rect">
            <a:avLst/>
          </a:prstGeom>
        </p:spPr>
      </p:pic>
      <p:sp>
        <p:nvSpPr>
          <p:cNvPr id="21" name="Rectangle: Rounded Corners 20">
            <a:extLst>
              <a:ext uri="{FF2B5EF4-FFF2-40B4-BE49-F238E27FC236}">
                <a16:creationId xmlns:a16="http://schemas.microsoft.com/office/drawing/2014/main" id="{E5C1E316-FAFB-4CF3-BE55-20B077879721}"/>
              </a:ext>
            </a:extLst>
          </p:cNvPr>
          <p:cNvSpPr/>
          <p:nvPr/>
        </p:nvSpPr>
        <p:spPr>
          <a:xfrm>
            <a:off x="5917567" y="5350139"/>
            <a:ext cx="5820912" cy="60910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59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68C4DD-90D5-4B5F-A182-D16E3ABA1174}"/>
              </a:ext>
            </a:extLst>
          </p:cNvPr>
          <p:cNvPicPr>
            <a:picLocks noChangeAspect="1"/>
          </p:cNvPicPr>
          <p:nvPr/>
        </p:nvPicPr>
        <p:blipFill>
          <a:blip r:embed="rId3"/>
          <a:stretch>
            <a:fillRect/>
          </a:stretch>
        </p:blipFill>
        <p:spPr>
          <a:xfrm>
            <a:off x="76382" y="1206996"/>
            <a:ext cx="5605110" cy="2952328"/>
          </a:xfrm>
          <a:prstGeom prst="rect">
            <a:avLst/>
          </a:prstGeom>
        </p:spPr>
      </p:pic>
      <p:sp>
        <p:nvSpPr>
          <p:cNvPr id="10" name="Rectangle: Rounded Corners 9">
            <a:extLst>
              <a:ext uri="{FF2B5EF4-FFF2-40B4-BE49-F238E27FC236}">
                <a16:creationId xmlns:a16="http://schemas.microsoft.com/office/drawing/2014/main" id="{19FBED0E-FE82-451F-B9CB-F81456C57732}"/>
              </a:ext>
            </a:extLst>
          </p:cNvPr>
          <p:cNvSpPr/>
          <p:nvPr/>
        </p:nvSpPr>
        <p:spPr>
          <a:xfrm>
            <a:off x="128613" y="1219982"/>
            <a:ext cx="1081254" cy="48082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84CF83B-6EE1-4970-8375-F73D69C72FD6}"/>
              </a:ext>
            </a:extLst>
          </p:cNvPr>
          <p:cNvSpPr txBox="1"/>
          <p:nvPr/>
        </p:nvSpPr>
        <p:spPr>
          <a:xfrm>
            <a:off x="5577201" y="290858"/>
            <a:ext cx="3772801" cy="646331"/>
          </a:xfrm>
          <a:prstGeom prst="rect">
            <a:avLst/>
          </a:prstGeom>
          <a:noFill/>
        </p:spPr>
        <p:txBody>
          <a:bodyPr wrap="square" rtlCol="0">
            <a:spAutoFit/>
          </a:bodyPr>
          <a:lstStyle/>
          <a:p>
            <a:r>
              <a:rPr lang="en-GB" dirty="0"/>
              <a:t>To create the ADF Publish Artifact Select the “Add button”</a:t>
            </a:r>
          </a:p>
        </p:txBody>
      </p:sp>
      <p:pic>
        <p:nvPicPr>
          <p:cNvPr id="15" name="Graphic 14" descr="Arrow Up with solid fill">
            <a:extLst>
              <a:ext uri="{FF2B5EF4-FFF2-40B4-BE49-F238E27FC236}">
                <a16:creationId xmlns:a16="http://schemas.microsoft.com/office/drawing/2014/main" id="{B72FB423-918E-4AA6-A51E-31B8EA81E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930318">
            <a:off x="5336457" y="897584"/>
            <a:ext cx="868958" cy="849884"/>
          </a:xfrm>
          <a:prstGeom prst="rect">
            <a:avLst/>
          </a:prstGeom>
        </p:spPr>
      </p:pic>
      <p:pic>
        <p:nvPicPr>
          <p:cNvPr id="20" name="Graphic 19" descr="Arrow Up with solid fill">
            <a:extLst>
              <a:ext uri="{FF2B5EF4-FFF2-40B4-BE49-F238E27FC236}">
                <a16:creationId xmlns:a16="http://schemas.microsoft.com/office/drawing/2014/main" id="{0B6017DB-B99C-4F4A-9C7B-2AF7475C33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915842" y="4653136"/>
            <a:ext cx="914400" cy="914400"/>
          </a:xfrm>
          <a:prstGeom prst="rect">
            <a:avLst/>
          </a:prstGeom>
        </p:spPr>
      </p:pic>
      <p:grpSp>
        <p:nvGrpSpPr>
          <p:cNvPr id="4" name="Group 3">
            <a:extLst>
              <a:ext uri="{FF2B5EF4-FFF2-40B4-BE49-F238E27FC236}">
                <a16:creationId xmlns:a16="http://schemas.microsoft.com/office/drawing/2014/main" id="{D6A4FAA9-CFAC-4AA2-AD3A-44557112C8F0}"/>
              </a:ext>
            </a:extLst>
          </p:cNvPr>
          <p:cNvGrpSpPr/>
          <p:nvPr/>
        </p:nvGrpSpPr>
        <p:grpSpPr>
          <a:xfrm>
            <a:off x="8400256" y="1054303"/>
            <a:ext cx="3240360" cy="4643827"/>
            <a:chOff x="8472265" y="1161437"/>
            <a:chExt cx="3240360" cy="4643827"/>
          </a:xfrm>
        </p:grpSpPr>
        <p:pic>
          <p:nvPicPr>
            <p:cNvPr id="3" name="Picture 2">
              <a:extLst>
                <a:ext uri="{FF2B5EF4-FFF2-40B4-BE49-F238E27FC236}">
                  <a16:creationId xmlns:a16="http://schemas.microsoft.com/office/drawing/2014/main" id="{AFAE47D4-0C84-4762-B5A6-E09EDC09F61B}"/>
                </a:ext>
              </a:extLst>
            </p:cNvPr>
            <p:cNvPicPr>
              <a:picLocks noChangeAspect="1"/>
            </p:cNvPicPr>
            <p:nvPr/>
          </p:nvPicPr>
          <p:blipFill rotWithShape="1">
            <a:blip r:embed="rId6"/>
            <a:srcRect r="2701" b="6859"/>
            <a:stretch/>
          </p:blipFill>
          <p:spPr>
            <a:xfrm>
              <a:off x="8472265" y="1161437"/>
              <a:ext cx="3240360" cy="4643827"/>
            </a:xfrm>
            <a:prstGeom prst="rect">
              <a:avLst/>
            </a:prstGeom>
          </p:spPr>
        </p:pic>
        <p:sp>
          <p:nvSpPr>
            <p:cNvPr id="22" name="Rectangle: Rounded Corners 21">
              <a:extLst>
                <a:ext uri="{FF2B5EF4-FFF2-40B4-BE49-F238E27FC236}">
                  <a16:creationId xmlns:a16="http://schemas.microsoft.com/office/drawing/2014/main" id="{6B52D213-A347-4A95-A1AF-DD2BE9511379}"/>
                </a:ext>
              </a:extLst>
            </p:cNvPr>
            <p:cNvSpPr/>
            <p:nvPr/>
          </p:nvSpPr>
          <p:spPr>
            <a:xfrm>
              <a:off x="8616280" y="2636912"/>
              <a:ext cx="3096344" cy="360041"/>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9433FBA9-13B8-4415-BBEF-A1F6B58C9F0A}"/>
                </a:ext>
              </a:extLst>
            </p:cNvPr>
            <p:cNvSpPr/>
            <p:nvPr/>
          </p:nvSpPr>
          <p:spPr>
            <a:xfrm>
              <a:off x="8616280" y="3429000"/>
              <a:ext cx="3096344" cy="360041"/>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id="{8FF1DDAA-CD4C-4653-BE81-316C786D3D4C}"/>
              </a:ext>
            </a:extLst>
          </p:cNvPr>
          <p:cNvSpPr txBox="1"/>
          <p:nvPr/>
        </p:nvSpPr>
        <p:spPr>
          <a:xfrm>
            <a:off x="407368" y="4221088"/>
            <a:ext cx="3772801" cy="2031325"/>
          </a:xfrm>
          <a:prstGeom prst="rect">
            <a:avLst/>
          </a:prstGeom>
          <a:noFill/>
        </p:spPr>
        <p:txBody>
          <a:bodyPr wrap="square" rtlCol="0">
            <a:spAutoFit/>
          </a:bodyPr>
          <a:lstStyle/>
          <a:p>
            <a:r>
              <a:rPr lang="en-GB" dirty="0"/>
              <a:t>Select the Azure Repo Artifact type and select your dev ops project as well as the ADF Publish Branch. This will then create the Data Factory artifact from where you can obtain the ARM Templates for the Test and Prod ADF resources</a:t>
            </a:r>
          </a:p>
        </p:txBody>
      </p:sp>
    </p:spTree>
    <p:extLst>
      <p:ext uri="{BB962C8B-B14F-4D97-AF65-F5344CB8AC3E}">
        <p14:creationId xmlns:p14="http://schemas.microsoft.com/office/powerpoint/2010/main" val="2721665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E19F-9964-1443-944A-F6CA24F9BCBF}"/>
              </a:ext>
            </a:extLst>
          </p:cNvPr>
          <p:cNvSpPr>
            <a:spLocks noGrp="1"/>
          </p:cNvSpPr>
          <p:nvPr>
            <p:ph type="title"/>
          </p:nvPr>
        </p:nvSpPr>
        <p:spPr/>
        <p:txBody>
          <a:bodyPr>
            <a:normAutofit/>
          </a:bodyPr>
          <a:lstStyle/>
          <a:p>
            <a:r>
              <a:rPr lang="en-US" dirty="0">
                <a:solidFill>
                  <a:schemeClr val="tx2"/>
                </a:solidFill>
              </a:rPr>
              <a:t>Function Apps – downloading app as ZIP</a:t>
            </a:r>
          </a:p>
        </p:txBody>
      </p:sp>
    </p:spTree>
    <p:extLst>
      <p:ext uri="{BB962C8B-B14F-4D97-AF65-F5344CB8AC3E}">
        <p14:creationId xmlns:p14="http://schemas.microsoft.com/office/powerpoint/2010/main" val="2719140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C5F280-C27B-4236-AF84-EE603A7A6EB6}"/>
              </a:ext>
            </a:extLst>
          </p:cNvPr>
          <p:cNvSpPr txBox="1"/>
          <p:nvPr/>
        </p:nvSpPr>
        <p:spPr>
          <a:xfrm>
            <a:off x="119336" y="116632"/>
            <a:ext cx="77048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sng" strike="noStrike" kern="1200" cap="none" spc="0" normalizeH="0" baseline="0" noProof="0" dirty="0">
                <a:ln>
                  <a:noFill/>
                </a:ln>
                <a:solidFill>
                  <a:srgbClr val="1F2E56"/>
                </a:solidFill>
                <a:effectLst/>
                <a:uLnTx/>
                <a:uFillTx/>
                <a:latin typeface="Calibri"/>
                <a:ea typeface="+mn-ea"/>
                <a:cs typeface="+mn-cs"/>
              </a:rPr>
              <a:t>Downloading function content as zip</a:t>
            </a:r>
          </a:p>
        </p:txBody>
      </p:sp>
      <p:cxnSp>
        <p:nvCxnSpPr>
          <p:cNvPr id="21" name="Straight Arrow Connector 20">
            <a:extLst>
              <a:ext uri="{FF2B5EF4-FFF2-40B4-BE49-F238E27FC236}">
                <a16:creationId xmlns:a16="http://schemas.microsoft.com/office/drawing/2014/main" id="{AF352BFB-E3DB-41E0-9FC1-0FFDCA73461E}"/>
              </a:ext>
            </a:extLst>
          </p:cNvPr>
          <p:cNvCxnSpPr>
            <a:cxnSpLocks/>
          </p:cNvCxnSpPr>
          <p:nvPr/>
        </p:nvCxnSpPr>
        <p:spPr>
          <a:xfrm>
            <a:off x="5808975" y="2485651"/>
            <a:ext cx="792088" cy="46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703CDC0-72DB-475D-A47E-AFEBA72A53DB}"/>
              </a:ext>
            </a:extLst>
          </p:cNvPr>
          <p:cNvGrpSpPr/>
          <p:nvPr/>
        </p:nvGrpSpPr>
        <p:grpSpPr>
          <a:xfrm>
            <a:off x="191344" y="762893"/>
            <a:ext cx="11017224" cy="4911894"/>
            <a:chOff x="191344" y="762893"/>
            <a:chExt cx="11017224" cy="4911894"/>
          </a:xfrm>
        </p:grpSpPr>
        <p:grpSp>
          <p:nvGrpSpPr>
            <p:cNvPr id="16" name="Group 15">
              <a:extLst>
                <a:ext uri="{FF2B5EF4-FFF2-40B4-BE49-F238E27FC236}">
                  <a16:creationId xmlns:a16="http://schemas.microsoft.com/office/drawing/2014/main" id="{DB590A89-8855-4235-868D-95087CE4C7FE}"/>
                </a:ext>
              </a:extLst>
            </p:cNvPr>
            <p:cNvGrpSpPr/>
            <p:nvPr/>
          </p:nvGrpSpPr>
          <p:grpSpPr>
            <a:xfrm>
              <a:off x="191344" y="3212976"/>
              <a:ext cx="11017224" cy="2461811"/>
              <a:chOff x="335360" y="3284984"/>
              <a:chExt cx="10297144" cy="2461811"/>
            </a:xfrm>
          </p:grpSpPr>
          <p:pic>
            <p:nvPicPr>
              <p:cNvPr id="12" name="Picture 11">
                <a:extLst>
                  <a:ext uri="{FF2B5EF4-FFF2-40B4-BE49-F238E27FC236}">
                    <a16:creationId xmlns:a16="http://schemas.microsoft.com/office/drawing/2014/main" id="{5445A4F1-27B1-450A-AC23-B1D47BF9D8F5}"/>
                  </a:ext>
                </a:extLst>
              </p:cNvPr>
              <p:cNvPicPr>
                <a:picLocks noChangeAspect="1"/>
              </p:cNvPicPr>
              <p:nvPr/>
            </p:nvPicPr>
            <p:blipFill rotWithShape="1">
              <a:blip r:embed="rId2"/>
              <a:srcRect r="15542"/>
              <a:stretch/>
            </p:blipFill>
            <p:spPr>
              <a:xfrm>
                <a:off x="335360" y="3284984"/>
                <a:ext cx="10297144" cy="2460000"/>
              </a:xfrm>
              <a:prstGeom prst="rect">
                <a:avLst/>
              </a:prstGeom>
            </p:spPr>
          </p:pic>
          <p:sp>
            <p:nvSpPr>
              <p:cNvPr id="13" name="Rectangle: Rounded Corners 12">
                <a:extLst>
                  <a:ext uri="{FF2B5EF4-FFF2-40B4-BE49-F238E27FC236}">
                    <a16:creationId xmlns:a16="http://schemas.microsoft.com/office/drawing/2014/main" id="{12FB2634-44A8-466D-B095-8767A9C05207}"/>
                  </a:ext>
                </a:extLst>
              </p:cNvPr>
              <p:cNvSpPr/>
              <p:nvPr/>
            </p:nvSpPr>
            <p:spPr>
              <a:xfrm>
                <a:off x="6528048" y="3429000"/>
                <a:ext cx="1584176"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5D52D77B-405F-424D-A959-3A9B765B57CA}"/>
                  </a:ext>
                </a:extLst>
              </p:cNvPr>
              <p:cNvSpPr/>
              <p:nvPr/>
            </p:nvSpPr>
            <p:spPr>
              <a:xfrm>
                <a:off x="1775520" y="5458763"/>
                <a:ext cx="2376264" cy="28803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B738C36-D511-44A0-9C34-302124F37819}"/>
                  </a:ext>
                </a:extLst>
              </p:cNvPr>
              <p:cNvSpPr/>
              <p:nvPr/>
            </p:nvSpPr>
            <p:spPr>
              <a:xfrm>
                <a:off x="1775520" y="5229200"/>
                <a:ext cx="2376264" cy="28803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8" name="Picture 17">
              <a:extLst>
                <a:ext uri="{FF2B5EF4-FFF2-40B4-BE49-F238E27FC236}">
                  <a16:creationId xmlns:a16="http://schemas.microsoft.com/office/drawing/2014/main" id="{2F4396A1-BFE5-4607-A15F-EB46CA56BA5A}"/>
                </a:ext>
              </a:extLst>
            </p:cNvPr>
            <p:cNvPicPr>
              <a:picLocks noChangeAspect="1"/>
            </p:cNvPicPr>
            <p:nvPr/>
          </p:nvPicPr>
          <p:blipFill rotWithShape="1">
            <a:blip r:embed="rId3"/>
            <a:srcRect l="2407" t="1701" r="42210" b="63650"/>
            <a:stretch/>
          </p:blipFill>
          <p:spPr>
            <a:xfrm>
              <a:off x="7608168" y="764704"/>
              <a:ext cx="3312368" cy="2376264"/>
            </a:xfrm>
            <a:prstGeom prst="rect">
              <a:avLst/>
            </a:prstGeom>
          </p:spPr>
        </p:pic>
        <p:sp>
          <p:nvSpPr>
            <p:cNvPr id="19" name="TextBox 18">
              <a:extLst>
                <a:ext uri="{FF2B5EF4-FFF2-40B4-BE49-F238E27FC236}">
                  <a16:creationId xmlns:a16="http://schemas.microsoft.com/office/drawing/2014/main" id="{3664ABD9-B4A7-460C-89A5-3B662A8071F4}"/>
                </a:ext>
              </a:extLst>
            </p:cNvPr>
            <p:cNvSpPr txBox="1"/>
            <p:nvPr/>
          </p:nvSpPr>
          <p:spPr>
            <a:xfrm>
              <a:off x="3143672" y="2494637"/>
              <a:ext cx="2665303" cy="646331"/>
            </a:xfrm>
            <a:prstGeom prst="rect">
              <a:avLst/>
            </a:prstGeom>
            <a:noFill/>
            <a:ln>
              <a:solidFill>
                <a:schemeClr val="accent1"/>
              </a:solidFill>
            </a:ln>
          </p:spPr>
          <p:txBody>
            <a:bodyPr wrap="square" rtlCol="0">
              <a:spAutoFit/>
            </a:bodyPr>
            <a:lstStyle/>
            <a:p>
              <a:r>
                <a:rPr lang="en-GB" dirty="0"/>
                <a:t>1. Download Function App content.</a:t>
              </a:r>
            </a:p>
          </p:txBody>
        </p:sp>
        <p:sp>
          <p:nvSpPr>
            <p:cNvPr id="24" name="TextBox 23">
              <a:extLst>
                <a:ext uri="{FF2B5EF4-FFF2-40B4-BE49-F238E27FC236}">
                  <a16:creationId xmlns:a16="http://schemas.microsoft.com/office/drawing/2014/main" id="{01D1042A-F8B0-421F-9F1E-C5BB57C65140}"/>
                </a:ext>
              </a:extLst>
            </p:cNvPr>
            <p:cNvSpPr txBox="1"/>
            <p:nvPr/>
          </p:nvSpPr>
          <p:spPr>
            <a:xfrm>
              <a:off x="3503712" y="764704"/>
              <a:ext cx="2665303" cy="646331"/>
            </a:xfrm>
            <a:prstGeom prst="rect">
              <a:avLst/>
            </a:prstGeom>
            <a:noFill/>
            <a:ln>
              <a:solidFill>
                <a:schemeClr val="accent1"/>
              </a:solidFill>
            </a:ln>
          </p:spPr>
          <p:txBody>
            <a:bodyPr wrap="square" rtlCol="0">
              <a:spAutoFit/>
            </a:bodyPr>
            <a:lstStyle/>
            <a:p>
              <a:r>
                <a:rPr lang="en-GB" dirty="0"/>
                <a:t>2. Content and visual studio project.</a:t>
              </a:r>
            </a:p>
          </p:txBody>
        </p:sp>
        <p:cxnSp>
          <p:nvCxnSpPr>
            <p:cNvPr id="25" name="Straight Arrow Connector 24">
              <a:extLst>
                <a:ext uri="{FF2B5EF4-FFF2-40B4-BE49-F238E27FC236}">
                  <a16:creationId xmlns:a16="http://schemas.microsoft.com/office/drawing/2014/main" id="{3F065D94-0622-466D-927C-8B52B5254C88}"/>
                </a:ext>
              </a:extLst>
            </p:cNvPr>
            <p:cNvCxnSpPr>
              <a:cxnSpLocks/>
            </p:cNvCxnSpPr>
            <p:nvPr/>
          </p:nvCxnSpPr>
          <p:spPr>
            <a:xfrm>
              <a:off x="6169015" y="762893"/>
              <a:ext cx="2447265" cy="737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6486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D470A2-01D9-4939-9FD2-9C2DD9E16FEA}"/>
              </a:ext>
            </a:extLst>
          </p:cNvPr>
          <p:cNvSpPr>
            <a:spLocks noGrp="1"/>
          </p:cNvSpPr>
          <p:nvPr>
            <p:ph type="body" sz="quarter" idx="11"/>
          </p:nvPr>
        </p:nvSpPr>
        <p:spPr>
          <a:xfrm>
            <a:off x="191344" y="1714220"/>
            <a:ext cx="10657184" cy="553998"/>
          </a:xfrm>
        </p:spPr>
        <p:txBody>
          <a:bodyPr/>
          <a:lstStyle/>
          <a:p>
            <a:pPr algn="l"/>
            <a:endParaRPr lang="en-GB" b="0" i="0" dirty="0">
              <a:solidFill>
                <a:srgbClr val="171717"/>
              </a:solidFill>
              <a:effectLst/>
              <a:latin typeface="Segoe UI" panose="020B0502040204020203" pitchFamily="34" charset="0"/>
            </a:endParaRPr>
          </a:p>
          <a:p>
            <a:endParaRPr lang="en-GB" dirty="0"/>
          </a:p>
        </p:txBody>
      </p:sp>
      <p:sp>
        <p:nvSpPr>
          <p:cNvPr id="6" name="TextBox 5">
            <a:extLst>
              <a:ext uri="{FF2B5EF4-FFF2-40B4-BE49-F238E27FC236}">
                <a16:creationId xmlns:a16="http://schemas.microsoft.com/office/drawing/2014/main" id="{48C5F280-C27B-4236-AF84-EE603A7A6EB6}"/>
              </a:ext>
            </a:extLst>
          </p:cNvPr>
          <p:cNvSpPr txBox="1"/>
          <p:nvPr/>
        </p:nvSpPr>
        <p:spPr>
          <a:xfrm>
            <a:off x="119336" y="116632"/>
            <a:ext cx="77048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sng" strike="noStrike" kern="1200" cap="none" spc="0" normalizeH="0" baseline="0" noProof="0" dirty="0">
                <a:ln>
                  <a:noFill/>
                </a:ln>
                <a:solidFill>
                  <a:srgbClr val="1F2E56"/>
                </a:solidFill>
                <a:effectLst/>
                <a:uLnTx/>
                <a:uFillTx/>
                <a:latin typeface="Calibri"/>
                <a:ea typeface="+mn-ea"/>
                <a:cs typeface="+mn-cs"/>
              </a:rPr>
              <a:t>Deploy ZIP with CLI</a:t>
            </a:r>
          </a:p>
        </p:txBody>
      </p:sp>
      <p:pic>
        <p:nvPicPr>
          <p:cNvPr id="8" name="Graphic 7">
            <a:extLst>
              <a:ext uri="{FF2B5EF4-FFF2-40B4-BE49-F238E27FC236}">
                <a16:creationId xmlns:a16="http://schemas.microsoft.com/office/drawing/2014/main" id="{6A66B96F-A0CE-464F-B77D-423A48F26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2544" y="5013176"/>
            <a:ext cx="971241" cy="971241"/>
          </a:xfrm>
          <a:prstGeom prst="rect">
            <a:avLst/>
          </a:prstGeom>
        </p:spPr>
      </p:pic>
      <p:sp>
        <p:nvSpPr>
          <p:cNvPr id="10" name="TextBox 9">
            <a:extLst>
              <a:ext uri="{FF2B5EF4-FFF2-40B4-BE49-F238E27FC236}">
                <a16:creationId xmlns:a16="http://schemas.microsoft.com/office/drawing/2014/main" id="{EB9B02AC-F9C4-4245-B937-3D51394EC462}"/>
              </a:ext>
            </a:extLst>
          </p:cNvPr>
          <p:cNvSpPr txBox="1"/>
          <p:nvPr/>
        </p:nvSpPr>
        <p:spPr>
          <a:xfrm>
            <a:off x="263352" y="1196752"/>
            <a:ext cx="7704856" cy="4708981"/>
          </a:xfrm>
          <a:prstGeom prst="rect">
            <a:avLst/>
          </a:prstGeom>
          <a:noFill/>
        </p:spPr>
        <p:txBody>
          <a:bodyPr wrap="square" rtlCol="0">
            <a:spAutoFit/>
          </a:bodyPr>
          <a:lstStyle/>
          <a:p>
            <a:pPr marL="285750" indent="-285750">
              <a:buFont typeface="Arial" panose="020B0604020202020204" pitchFamily="34" charset="0"/>
              <a:buChar char="•"/>
            </a:pPr>
            <a:r>
              <a:rPr lang="en-GB" dirty="0"/>
              <a:t>One of the ways that the function app code can be deployed is through the Azure CLI</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Azure CLI command can be passed in as part of the release pipeline (so can be baked in as part of CI/CD)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following parameters need to be passed in </a:t>
            </a:r>
          </a:p>
          <a:p>
            <a:pPr marL="742950" lvl="1" indent="-285750">
              <a:buFont typeface="Arial" panose="020B0604020202020204" pitchFamily="34" charset="0"/>
              <a:buChar char="•"/>
            </a:pPr>
            <a:r>
              <a:rPr lang="en-GB" dirty="0"/>
              <a:t>Resource Group</a:t>
            </a:r>
          </a:p>
          <a:p>
            <a:pPr marL="742950" lvl="1" indent="-285750">
              <a:buFont typeface="Arial" panose="020B0604020202020204" pitchFamily="34" charset="0"/>
              <a:buChar char="•"/>
            </a:pPr>
            <a:r>
              <a:rPr lang="en-GB" dirty="0"/>
              <a:t>App Name</a:t>
            </a:r>
          </a:p>
          <a:p>
            <a:pPr marL="742950" lvl="1" indent="-285750">
              <a:buFont typeface="Arial" panose="020B0604020202020204" pitchFamily="34" charset="0"/>
              <a:buChar char="•"/>
            </a:pPr>
            <a:r>
              <a:rPr lang="en-GB" dirty="0"/>
              <a:t>Path to Zip File</a:t>
            </a:r>
          </a:p>
          <a:p>
            <a:pPr lvl="1"/>
            <a:endParaRPr lang="en-GB" dirty="0"/>
          </a:p>
          <a:p>
            <a:pPr lvl="1"/>
            <a:r>
              <a:rPr lang="en-GB" sz="1400" b="1" dirty="0" err="1"/>
              <a:t>az</a:t>
            </a:r>
            <a:r>
              <a:rPr lang="en-GB" sz="1400" b="1" dirty="0"/>
              <a:t> </a:t>
            </a:r>
            <a:r>
              <a:rPr lang="en-GB" sz="1400" b="1" dirty="0" err="1"/>
              <a:t>functionapp</a:t>
            </a:r>
            <a:r>
              <a:rPr lang="en-GB" sz="1400" b="1" dirty="0"/>
              <a:t> deployment source config-zip -g &lt;</a:t>
            </a:r>
            <a:r>
              <a:rPr lang="en-GB" sz="1400" b="1" dirty="0" err="1"/>
              <a:t>resource_group</a:t>
            </a:r>
            <a:r>
              <a:rPr lang="en-GB" sz="1400" b="1" dirty="0"/>
              <a:t>&gt; -n \</a:t>
            </a:r>
          </a:p>
          <a:p>
            <a:pPr lvl="1"/>
            <a:r>
              <a:rPr lang="en-GB" sz="1400" b="1" dirty="0"/>
              <a:t>&lt;</a:t>
            </a:r>
            <a:r>
              <a:rPr lang="en-GB" sz="1400" b="1" dirty="0" err="1"/>
              <a:t>app_name</a:t>
            </a:r>
            <a:r>
              <a:rPr lang="en-GB" sz="1400" b="1" dirty="0"/>
              <a:t>&gt; --</a:t>
            </a:r>
            <a:r>
              <a:rPr lang="en-GB" sz="1400" b="1" dirty="0" err="1"/>
              <a:t>src</a:t>
            </a:r>
            <a:r>
              <a:rPr lang="en-GB" sz="1400" b="1" dirty="0"/>
              <a:t> &lt;</a:t>
            </a:r>
            <a:r>
              <a:rPr lang="en-GB" sz="1400" b="1" dirty="0" err="1"/>
              <a:t>zip_file_path</a:t>
            </a:r>
            <a:r>
              <a:rPr lang="en-GB" sz="1400" b="1" dirty="0"/>
              <a:t>&gt;</a:t>
            </a:r>
          </a:p>
          <a:p>
            <a:pPr lvl="1"/>
            <a:endParaRPr lang="en-GB" sz="1400" b="1" dirty="0"/>
          </a:p>
          <a:p>
            <a:pPr lvl="1"/>
            <a:endParaRPr lang="en-GB" sz="1400" b="1" dirty="0"/>
          </a:p>
          <a:p>
            <a:pPr lvl="1"/>
            <a:endParaRPr lang="en-GB" sz="1400" b="1" dirty="0"/>
          </a:p>
          <a:p>
            <a:pPr lvl="1"/>
            <a:endParaRPr lang="en-GB" sz="1400" b="1" dirty="0"/>
          </a:p>
        </p:txBody>
      </p:sp>
      <p:pic>
        <p:nvPicPr>
          <p:cNvPr id="12" name="Graphic 11">
            <a:extLst>
              <a:ext uri="{FF2B5EF4-FFF2-40B4-BE49-F238E27FC236}">
                <a16:creationId xmlns:a16="http://schemas.microsoft.com/office/drawing/2014/main" id="{647C097C-7AF0-4B89-82FA-160B4D0246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32304" y="1772816"/>
            <a:ext cx="2016224" cy="1960984"/>
          </a:xfrm>
          <a:prstGeom prst="rect">
            <a:avLst/>
          </a:prstGeom>
        </p:spPr>
      </p:pic>
    </p:spTree>
    <p:extLst>
      <p:ext uri="{BB962C8B-B14F-4D97-AF65-F5344CB8AC3E}">
        <p14:creationId xmlns:p14="http://schemas.microsoft.com/office/powerpoint/2010/main" val="2406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D470A2-01D9-4939-9FD2-9C2DD9E16FEA}"/>
              </a:ext>
            </a:extLst>
          </p:cNvPr>
          <p:cNvSpPr>
            <a:spLocks noGrp="1"/>
          </p:cNvSpPr>
          <p:nvPr>
            <p:ph type="body" sz="quarter" idx="11"/>
          </p:nvPr>
        </p:nvSpPr>
        <p:spPr>
          <a:xfrm>
            <a:off x="191344" y="1714220"/>
            <a:ext cx="10657184" cy="553998"/>
          </a:xfrm>
        </p:spPr>
        <p:txBody>
          <a:bodyPr/>
          <a:lstStyle/>
          <a:p>
            <a:pPr algn="l"/>
            <a:endParaRPr lang="en-GB" b="0" i="0" dirty="0">
              <a:solidFill>
                <a:srgbClr val="171717"/>
              </a:solidFill>
              <a:effectLst/>
              <a:latin typeface="Segoe UI" panose="020B0502040204020203" pitchFamily="34" charset="0"/>
            </a:endParaRPr>
          </a:p>
          <a:p>
            <a:endParaRPr lang="en-GB" dirty="0"/>
          </a:p>
        </p:txBody>
      </p:sp>
      <p:sp>
        <p:nvSpPr>
          <p:cNvPr id="6" name="TextBox 5">
            <a:extLst>
              <a:ext uri="{FF2B5EF4-FFF2-40B4-BE49-F238E27FC236}">
                <a16:creationId xmlns:a16="http://schemas.microsoft.com/office/drawing/2014/main" id="{48C5F280-C27B-4236-AF84-EE603A7A6EB6}"/>
              </a:ext>
            </a:extLst>
          </p:cNvPr>
          <p:cNvSpPr txBox="1"/>
          <p:nvPr/>
        </p:nvSpPr>
        <p:spPr>
          <a:xfrm>
            <a:off x="119336" y="116632"/>
            <a:ext cx="77048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sng" strike="noStrike" kern="1200" cap="none" spc="0" normalizeH="0" baseline="0" noProof="0" dirty="0">
                <a:ln>
                  <a:noFill/>
                </a:ln>
                <a:solidFill>
                  <a:srgbClr val="1F2E56"/>
                </a:solidFill>
                <a:effectLst/>
                <a:uLnTx/>
                <a:uFillTx/>
                <a:latin typeface="Calibri"/>
                <a:ea typeface="+mn-ea"/>
                <a:cs typeface="+mn-cs"/>
              </a:rPr>
              <a:t>Deploy Rest API</a:t>
            </a:r>
          </a:p>
        </p:txBody>
      </p:sp>
      <p:pic>
        <p:nvPicPr>
          <p:cNvPr id="8" name="Graphic 7">
            <a:extLst>
              <a:ext uri="{FF2B5EF4-FFF2-40B4-BE49-F238E27FC236}">
                <a16:creationId xmlns:a16="http://schemas.microsoft.com/office/drawing/2014/main" id="{6A66B96F-A0CE-464F-B77D-423A48F26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4192" y="5085184"/>
            <a:ext cx="971241" cy="971241"/>
          </a:xfrm>
          <a:prstGeom prst="rect">
            <a:avLst/>
          </a:prstGeom>
        </p:spPr>
      </p:pic>
      <p:sp>
        <p:nvSpPr>
          <p:cNvPr id="10" name="TextBox 9">
            <a:extLst>
              <a:ext uri="{FF2B5EF4-FFF2-40B4-BE49-F238E27FC236}">
                <a16:creationId xmlns:a16="http://schemas.microsoft.com/office/drawing/2014/main" id="{EB9B02AC-F9C4-4245-B937-3D51394EC462}"/>
              </a:ext>
            </a:extLst>
          </p:cNvPr>
          <p:cNvSpPr txBox="1"/>
          <p:nvPr/>
        </p:nvSpPr>
        <p:spPr>
          <a:xfrm>
            <a:off x="191344" y="1556792"/>
            <a:ext cx="7704856" cy="4739759"/>
          </a:xfrm>
          <a:prstGeom prst="rect">
            <a:avLst/>
          </a:prstGeom>
          <a:noFill/>
        </p:spPr>
        <p:txBody>
          <a:bodyPr wrap="square" rtlCol="0">
            <a:spAutoFit/>
          </a:bodyPr>
          <a:lstStyle/>
          <a:p>
            <a:pPr marL="285750" indent="-285750">
              <a:buFont typeface="Arial" panose="020B0604020202020204" pitchFamily="34" charset="0"/>
              <a:buChar char="•"/>
            </a:pPr>
            <a:r>
              <a:rPr lang="en-GB" dirty="0"/>
              <a:t>One of the ways that the function app code can be deployed is through sending a POST request to https://&lt;app_name&gt;.scm.azurewebsites.net/api/zipdeploy.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POST request must contain the .zip file in the message body.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deployment credentials for your app are provided in the request by using HTTP BASIC authentication.</a:t>
            </a:r>
          </a:p>
          <a:p>
            <a:pPr marL="285750" indent="-285750">
              <a:buFont typeface="Arial" panose="020B0604020202020204" pitchFamily="34" charset="0"/>
              <a:buChar char="•"/>
            </a:pPr>
            <a:endParaRPr lang="en-GB" sz="1200" dirty="0"/>
          </a:p>
          <a:p>
            <a:endParaRPr lang="en-GB" sz="1200" dirty="0"/>
          </a:p>
          <a:p>
            <a:r>
              <a:rPr lang="en-GB" sz="1200" b="1" dirty="0"/>
              <a:t> 	 X POST -u &lt;</a:t>
            </a:r>
            <a:r>
              <a:rPr lang="en-GB" sz="1200" b="1" dirty="0" err="1"/>
              <a:t>deployment_user</a:t>
            </a:r>
            <a:r>
              <a:rPr lang="en-GB" sz="1200" b="1" dirty="0"/>
              <a:t>&gt; --data-binary @"&lt;zip_file_path&gt;" 	https://&lt;app_name&gt;.scm.azurewebsites.net/api/zipdeploy</a:t>
            </a:r>
          </a:p>
          <a:p>
            <a:pPr marL="285750" indent="-285750">
              <a:buFont typeface="Arial" panose="020B0604020202020204" pitchFamily="34" charset="0"/>
              <a:buChar char="•"/>
            </a:pPr>
            <a:endParaRPr lang="en-GB" dirty="0"/>
          </a:p>
          <a:p>
            <a:pPr lvl="1"/>
            <a:endParaRPr lang="en-GB" dirty="0"/>
          </a:p>
          <a:p>
            <a:pPr lvl="1"/>
            <a:endParaRPr lang="en-GB" sz="1400" b="1" dirty="0"/>
          </a:p>
          <a:p>
            <a:pPr lvl="1"/>
            <a:endParaRPr lang="en-GB" sz="1400" b="1" dirty="0"/>
          </a:p>
          <a:p>
            <a:pPr lvl="1"/>
            <a:endParaRPr lang="en-GB" sz="1400" b="1" dirty="0"/>
          </a:p>
          <a:p>
            <a:pPr lvl="1"/>
            <a:endParaRPr lang="en-GB" sz="1400" b="1" dirty="0"/>
          </a:p>
        </p:txBody>
      </p:sp>
      <p:pic>
        <p:nvPicPr>
          <p:cNvPr id="3" name="Graphic 2">
            <a:extLst>
              <a:ext uri="{FF2B5EF4-FFF2-40B4-BE49-F238E27FC236}">
                <a16:creationId xmlns:a16="http://schemas.microsoft.com/office/drawing/2014/main" id="{8A3E28E2-E9FB-4950-9380-465303FEF2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9235" y="1268760"/>
            <a:ext cx="2232248" cy="2232248"/>
          </a:xfrm>
          <a:prstGeom prst="rect">
            <a:avLst/>
          </a:prstGeom>
        </p:spPr>
      </p:pic>
    </p:spTree>
    <p:extLst>
      <p:ext uri="{BB962C8B-B14F-4D97-AF65-F5344CB8AC3E}">
        <p14:creationId xmlns:p14="http://schemas.microsoft.com/office/powerpoint/2010/main" val="2090836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D470A2-01D9-4939-9FD2-9C2DD9E16FEA}"/>
              </a:ext>
            </a:extLst>
          </p:cNvPr>
          <p:cNvSpPr>
            <a:spLocks noGrp="1"/>
          </p:cNvSpPr>
          <p:nvPr>
            <p:ph type="body" sz="quarter" idx="11"/>
          </p:nvPr>
        </p:nvSpPr>
        <p:spPr>
          <a:xfrm>
            <a:off x="191344" y="1714220"/>
            <a:ext cx="10657184" cy="553998"/>
          </a:xfrm>
        </p:spPr>
        <p:txBody>
          <a:bodyPr/>
          <a:lstStyle/>
          <a:p>
            <a:pPr algn="l"/>
            <a:endParaRPr lang="en-GB" b="0" i="0" dirty="0">
              <a:solidFill>
                <a:srgbClr val="171717"/>
              </a:solidFill>
              <a:effectLst/>
              <a:latin typeface="Segoe UI" panose="020B0502040204020203" pitchFamily="34" charset="0"/>
            </a:endParaRPr>
          </a:p>
          <a:p>
            <a:endParaRPr lang="en-GB" dirty="0"/>
          </a:p>
        </p:txBody>
      </p:sp>
      <p:sp>
        <p:nvSpPr>
          <p:cNvPr id="6" name="TextBox 5">
            <a:extLst>
              <a:ext uri="{FF2B5EF4-FFF2-40B4-BE49-F238E27FC236}">
                <a16:creationId xmlns:a16="http://schemas.microsoft.com/office/drawing/2014/main" id="{48C5F280-C27B-4236-AF84-EE603A7A6EB6}"/>
              </a:ext>
            </a:extLst>
          </p:cNvPr>
          <p:cNvSpPr txBox="1"/>
          <p:nvPr/>
        </p:nvSpPr>
        <p:spPr>
          <a:xfrm>
            <a:off x="119336" y="116632"/>
            <a:ext cx="77048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sng" strike="noStrike" kern="1200" cap="none" spc="0" normalizeH="0" baseline="0" noProof="0" dirty="0">
                <a:ln>
                  <a:noFill/>
                </a:ln>
                <a:solidFill>
                  <a:srgbClr val="1F2E56"/>
                </a:solidFill>
                <a:effectLst/>
                <a:uLnTx/>
                <a:uFillTx/>
                <a:latin typeface="Calibri"/>
                <a:ea typeface="+mn-ea"/>
                <a:cs typeface="+mn-cs"/>
              </a:rPr>
              <a:t>Deploy through DevOps Task</a:t>
            </a:r>
          </a:p>
        </p:txBody>
      </p:sp>
      <p:grpSp>
        <p:nvGrpSpPr>
          <p:cNvPr id="16" name="Group 15">
            <a:extLst>
              <a:ext uri="{FF2B5EF4-FFF2-40B4-BE49-F238E27FC236}">
                <a16:creationId xmlns:a16="http://schemas.microsoft.com/office/drawing/2014/main" id="{CA9E732A-54AB-45A9-8D9E-DFEE2BD910C3}"/>
              </a:ext>
            </a:extLst>
          </p:cNvPr>
          <p:cNvGrpSpPr/>
          <p:nvPr/>
        </p:nvGrpSpPr>
        <p:grpSpPr>
          <a:xfrm>
            <a:off x="263352" y="692696"/>
            <a:ext cx="11623290" cy="5454269"/>
            <a:chOff x="263352" y="692696"/>
            <a:chExt cx="11623290" cy="5454269"/>
          </a:xfrm>
        </p:grpSpPr>
        <p:pic>
          <p:nvPicPr>
            <p:cNvPr id="9" name="Picture 8">
              <a:extLst>
                <a:ext uri="{FF2B5EF4-FFF2-40B4-BE49-F238E27FC236}">
                  <a16:creationId xmlns:a16="http://schemas.microsoft.com/office/drawing/2014/main" id="{208AA104-6AD7-4D98-BBD9-A4C5E1D860D9}"/>
                </a:ext>
              </a:extLst>
            </p:cNvPr>
            <p:cNvPicPr>
              <a:picLocks noChangeAspect="1"/>
            </p:cNvPicPr>
            <p:nvPr/>
          </p:nvPicPr>
          <p:blipFill rotWithShape="1">
            <a:blip r:embed="rId2"/>
            <a:srcRect l="2958" t="2934" r="2364"/>
            <a:stretch/>
          </p:blipFill>
          <p:spPr>
            <a:xfrm>
              <a:off x="263352" y="692696"/>
              <a:ext cx="4608512" cy="2655247"/>
            </a:xfrm>
            <a:prstGeom prst="rect">
              <a:avLst/>
            </a:prstGeom>
          </p:spPr>
        </p:pic>
        <p:pic>
          <p:nvPicPr>
            <p:cNvPr id="12" name="Picture 11">
              <a:extLst>
                <a:ext uri="{FF2B5EF4-FFF2-40B4-BE49-F238E27FC236}">
                  <a16:creationId xmlns:a16="http://schemas.microsoft.com/office/drawing/2014/main" id="{43CEFA1C-2433-4FAC-AACB-F8AE1A5CEF80}"/>
                </a:ext>
              </a:extLst>
            </p:cNvPr>
            <p:cNvPicPr>
              <a:picLocks noChangeAspect="1"/>
            </p:cNvPicPr>
            <p:nvPr/>
          </p:nvPicPr>
          <p:blipFill>
            <a:blip r:embed="rId3"/>
            <a:stretch>
              <a:fillRect/>
            </a:stretch>
          </p:blipFill>
          <p:spPr>
            <a:xfrm>
              <a:off x="7248128" y="908720"/>
              <a:ext cx="4638514" cy="3720977"/>
            </a:xfrm>
            <a:prstGeom prst="rect">
              <a:avLst/>
            </a:prstGeom>
          </p:spPr>
        </p:pic>
        <p:cxnSp>
          <p:nvCxnSpPr>
            <p:cNvPr id="14" name="Straight Arrow Connector 13">
              <a:extLst>
                <a:ext uri="{FF2B5EF4-FFF2-40B4-BE49-F238E27FC236}">
                  <a16:creationId xmlns:a16="http://schemas.microsoft.com/office/drawing/2014/main" id="{E5FD8A5C-5260-42F5-B124-22FDD79BA454}"/>
                </a:ext>
              </a:extLst>
            </p:cNvPr>
            <p:cNvCxnSpPr/>
            <p:nvPr/>
          </p:nvCxnSpPr>
          <p:spPr>
            <a:xfrm>
              <a:off x="4871864" y="1714220"/>
              <a:ext cx="2376264" cy="706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2306F-00FA-4E2D-AA74-BCBDC2A03858}"/>
                </a:ext>
              </a:extLst>
            </p:cNvPr>
            <p:cNvSpPr txBox="1"/>
            <p:nvPr/>
          </p:nvSpPr>
          <p:spPr>
            <a:xfrm>
              <a:off x="263352" y="3561642"/>
              <a:ext cx="5256584" cy="258532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GB" dirty="0"/>
                <a:t>Microsoft DevOps has inbuilt task for deploying Azure Functions.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Artifacts have to be published as part of build.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Supply following parameters</a:t>
              </a:r>
            </a:p>
            <a:p>
              <a:pPr marL="742950" lvl="1" indent="-285750">
                <a:buFont typeface="Arial" panose="020B0604020202020204" pitchFamily="34" charset="0"/>
                <a:buChar char="•"/>
              </a:pPr>
              <a:r>
                <a:rPr lang="en-GB" dirty="0"/>
                <a:t>Connection Name.</a:t>
              </a:r>
            </a:p>
            <a:p>
              <a:pPr marL="742950" lvl="1" indent="-285750">
                <a:buFont typeface="Arial" panose="020B0604020202020204" pitchFamily="34" charset="0"/>
                <a:buChar char="•"/>
              </a:pPr>
              <a:r>
                <a:rPr lang="en-GB" dirty="0"/>
                <a:t>Function Name.</a:t>
              </a:r>
            </a:p>
            <a:p>
              <a:pPr marL="742950" lvl="1" indent="-285750">
                <a:buFont typeface="Arial" panose="020B0604020202020204" pitchFamily="34" charset="0"/>
                <a:buChar char="•"/>
              </a:pPr>
              <a:r>
                <a:rPr lang="en-GB" dirty="0"/>
                <a:t>Path to ZIP (in artifact location).</a:t>
              </a:r>
            </a:p>
          </p:txBody>
        </p:sp>
      </p:grpSp>
    </p:spTree>
    <p:extLst>
      <p:ext uri="{BB962C8B-B14F-4D97-AF65-F5344CB8AC3E}">
        <p14:creationId xmlns:p14="http://schemas.microsoft.com/office/powerpoint/2010/main" val="543495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C1D0-60CE-6B4B-A96E-117A810FB063}"/>
              </a:ext>
            </a:extLst>
          </p:cNvPr>
          <p:cNvSpPr>
            <a:spLocks noGrp="1"/>
          </p:cNvSpPr>
          <p:nvPr>
            <p:ph type="ctrTitle"/>
          </p:nvPr>
        </p:nvSpPr>
        <p:spPr/>
        <p:txBody>
          <a:bodyPr/>
          <a:lstStyle/>
          <a:p>
            <a:r>
              <a:rPr lang="en-US" dirty="0"/>
              <a:t>Agenda</a:t>
            </a:r>
          </a:p>
        </p:txBody>
      </p:sp>
      <p:sp>
        <p:nvSpPr>
          <p:cNvPr id="4" name="Text Placeholder 3">
            <a:extLst>
              <a:ext uri="{FF2B5EF4-FFF2-40B4-BE49-F238E27FC236}">
                <a16:creationId xmlns:a16="http://schemas.microsoft.com/office/drawing/2014/main" id="{739E2748-8017-4048-BFA6-B0BDC7DA0BED}"/>
              </a:ext>
            </a:extLst>
          </p:cNvPr>
          <p:cNvSpPr>
            <a:spLocks noGrp="1"/>
          </p:cNvSpPr>
          <p:nvPr>
            <p:ph type="body" sz="quarter" idx="11"/>
          </p:nvPr>
        </p:nvSpPr>
        <p:spPr>
          <a:xfrm>
            <a:off x="6629400" y="2125980"/>
            <a:ext cx="4724400" cy="3600986"/>
          </a:xfrm>
        </p:spPr>
        <p:txBody>
          <a:bodyPr/>
          <a:lstStyle/>
          <a:p>
            <a:pPr marL="342900" indent="-342900">
              <a:buFont typeface="+mj-lt"/>
              <a:buAutoNum type="arabicPeriod"/>
            </a:pPr>
            <a:r>
              <a:rPr lang="en-US" dirty="0"/>
              <a:t>SQL Database Source Control</a:t>
            </a:r>
          </a:p>
          <a:p>
            <a:pPr marL="342900" indent="-342900">
              <a:buFont typeface="+mj-lt"/>
              <a:buAutoNum type="arabicPeriod"/>
            </a:pPr>
            <a:endParaRPr lang="en-US" dirty="0"/>
          </a:p>
          <a:p>
            <a:pPr marL="342900" indent="-342900">
              <a:buFont typeface="+mj-lt"/>
              <a:buAutoNum type="arabicPeriod"/>
            </a:pPr>
            <a:r>
              <a:rPr lang="en-US" dirty="0">
                <a:solidFill>
                  <a:schemeClr val="accent1"/>
                </a:solidFill>
              </a:rPr>
              <a:t>Deployment Options</a:t>
            </a:r>
          </a:p>
          <a:p>
            <a:pPr marL="342900" indent="-342900">
              <a:buFont typeface="+mj-lt"/>
              <a:buAutoNum type="arabicPeriod"/>
            </a:pPr>
            <a:endParaRPr lang="en-US" dirty="0"/>
          </a:p>
          <a:p>
            <a:pPr marL="342900" indent="-342900">
              <a:buFont typeface="+mj-lt"/>
              <a:buAutoNum type="arabicPeriod"/>
            </a:pPr>
            <a:r>
              <a:rPr lang="en-US" dirty="0"/>
              <a:t>Considerations for deployments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Graphic 4">
            <a:extLst>
              <a:ext uri="{FF2B5EF4-FFF2-40B4-BE49-F238E27FC236}">
                <a16:creationId xmlns:a16="http://schemas.microsoft.com/office/drawing/2014/main" id="{1AF67785-6A3E-4F1B-9FDD-80D22E22D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5680" y="1998748"/>
            <a:ext cx="3301494" cy="3728218"/>
          </a:xfrm>
          <a:prstGeom prst="rect">
            <a:avLst/>
          </a:prstGeom>
        </p:spPr>
      </p:pic>
    </p:spTree>
    <p:extLst>
      <p:ext uri="{BB962C8B-B14F-4D97-AF65-F5344CB8AC3E}">
        <p14:creationId xmlns:p14="http://schemas.microsoft.com/office/powerpoint/2010/main" val="246898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what need to be deployed</a:t>
            </a:r>
          </a:p>
        </p:txBody>
      </p:sp>
      <p:sp>
        <p:nvSpPr>
          <p:cNvPr id="14" name="object 77">
            <a:extLst>
              <a:ext uri="{FF2B5EF4-FFF2-40B4-BE49-F238E27FC236}">
                <a16:creationId xmlns:a16="http://schemas.microsoft.com/office/drawing/2014/main" id="{CC2D18C4-87DF-47DD-8B40-660F215530E6}"/>
              </a:ext>
            </a:extLst>
          </p:cNvPr>
          <p:cNvSpPr txBox="1"/>
          <p:nvPr/>
        </p:nvSpPr>
        <p:spPr>
          <a:xfrm>
            <a:off x="919464" y="1559460"/>
            <a:ext cx="10495339" cy="3475310"/>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mj-lt"/>
              <a:buAutoNum type="arabicPeriod"/>
              <a:tabLst/>
              <a:defRPr/>
            </a:pPr>
            <a:r>
              <a:rPr lang="en-GB" sz="2400" b="1" dirty="0"/>
              <a:t>Azure Data Factory Service (Deploy the stand-alone resource)</a:t>
            </a:r>
          </a:p>
          <a:p>
            <a:pPr marL="927100" lvl="1" indent="-457200">
              <a:spcBef>
                <a:spcPts val="100"/>
              </a:spcBef>
              <a:buFont typeface="Arial" panose="020B0604020202020204" pitchFamily="34" charset="0"/>
              <a:buChar char="•"/>
              <a:defRPr/>
            </a:pPr>
            <a:r>
              <a:rPr lang="en-GB" sz="2400" dirty="0"/>
              <a:t>YAML Pipeline (orchestrates deployment)</a:t>
            </a:r>
          </a:p>
          <a:p>
            <a:pPr marL="927100" lvl="1" indent="-457200">
              <a:spcBef>
                <a:spcPts val="100"/>
              </a:spcBef>
              <a:buFont typeface="Arial" panose="020B0604020202020204" pitchFamily="34" charset="0"/>
              <a:buChar char="•"/>
              <a:defRPr/>
            </a:pPr>
            <a:r>
              <a:rPr lang="en-GB" sz="2400" dirty="0"/>
              <a:t>Terraform Infrastructure (contains ADF as </a:t>
            </a:r>
            <a:r>
              <a:rPr lang="en-GB" sz="2400" dirty="0" err="1"/>
              <a:t>IaaC</a:t>
            </a:r>
            <a:r>
              <a:rPr lang="en-GB" sz="2400" dirty="0"/>
              <a:t>)</a:t>
            </a:r>
          </a:p>
          <a:p>
            <a:pPr marL="469900" marR="0" lvl="0" indent="-457200" algn="l" defTabSz="914400" rtl="0" eaLnBrk="1" fontAlgn="auto" latinLnBrk="0" hangingPunct="1">
              <a:lnSpc>
                <a:spcPct val="100000"/>
              </a:lnSpc>
              <a:spcBef>
                <a:spcPts val="100"/>
              </a:spcBef>
              <a:spcAft>
                <a:spcPts val="0"/>
              </a:spcAft>
              <a:buClrTx/>
              <a:buSzTx/>
              <a:buFont typeface="+mj-lt"/>
              <a:buAutoNum type="arabicPeriod"/>
              <a:tabLst/>
              <a:defRPr/>
            </a:pPr>
            <a:r>
              <a:rPr lang="en-GB" sz="2400" b="1" dirty="0"/>
              <a:t>Azure Data Factory Code (Linked Services, Pipelines, Datasets, Triggers)</a:t>
            </a:r>
          </a:p>
          <a:p>
            <a:pPr marL="927100" lvl="1" indent="-457200">
              <a:spcBef>
                <a:spcPts val="100"/>
              </a:spcBef>
              <a:buFont typeface="Arial" panose="020B0604020202020204" pitchFamily="34" charset="0"/>
              <a:buChar char="•"/>
              <a:defRPr/>
            </a:pPr>
            <a:r>
              <a:rPr lang="en-GB" sz="2400" dirty="0"/>
              <a:t>Custom DevOps Tool (Deploys Code base into the Azure Data Factory Service)</a:t>
            </a:r>
          </a:p>
          <a:p>
            <a:pPr marL="1384300" lvl="2" indent="-457200">
              <a:spcBef>
                <a:spcPts val="100"/>
              </a:spcBef>
              <a:buFont typeface="Courier New" panose="02070309020205020404" pitchFamily="49" charset="0"/>
              <a:buChar char="o"/>
              <a:defRPr/>
            </a:pPr>
            <a:r>
              <a:rPr lang="en-GB" sz="2400" dirty="0"/>
              <a:t>Parametrisation of connections need to be configured through the CI/CD process.</a:t>
            </a:r>
          </a:p>
          <a:p>
            <a:pPr marL="1384300" lvl="2" indent="-457200">
              <a:spcBef>
                <a:spcPts val="100"/>
              </a:spcBef>
              <a:buFont typeface="+mj-lt"/>
              <a:buAutoNum type="arabicPeriod"/>
              <a:defRPr/>
            </a:pPr>
            <a:endParaRPr lang="en-GB" sz="2400" dirty="0"/>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Ubuntu"/>
              <a:ea typeface="+mn-ea"/>
              <a:cs typeface="Ubuntu"/>
            </a:endParaRP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6</a:t>
            </a:fld>
            <a:endParaRPr kumimoji="0" sz="1400" b="0" i="0" u="none" strike="noStrike" kern="1200" cap="none" spc="0" normalizeH="0" baseline="0" noProof="0">
              <a:ln>
                <a:noFill/>
              </a:ln>
              <a:solidFill>
                <a:prstClr val="white"/>
              </a:solidFill>
              <a:effectLst/>
              <a:uLnTx/>
              <a:uFillTx/>
              <a:latin typeface="Ubuntu"/>
              <a:ea typeface="+mn-ea"/>
            </a:endParaRPr>
          </a:p>
        </p:txBody>
      </p:sp>
    </p:spTree>
    <p:extLst>
      <p:ext uri="{BB962C8B-B14F-4D97-AF65-F5344CB8AC3E}">
        <p14:creationId xmlns:p14="http://schemas.microsoft.com/office/powerpoint/2010/main" val="390289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366840" y="405825"/>
            <a:ext cx="5765256" cy="861774"/>
          </a:xfrm>
        </p:spPr>
        <p:txBody>
          <a:bodyPr/>
          <a:lstStyle/>
          <a:p>
            <a:r>
              <a:rPr lang="en-US" dirty="0"/>
              <a:t>How to create a Database Project.</a:t>
            </a:r>
          </a:p>
        </p:txBody>
      </p:sp>
      <p:sp>
        <p:nvSpPr>
          <p:cNvPr id="16" name="TextBox 15">
            <a:extLst>
              <a:ext uri="{FF2B5EF4-FFF2-40B4-BE49-F238E27FC236}">
                <a16:creationId xmlns:a16="http://schemas.microsoft.com/office/drawing/2014/main" id="{35124F25-43F0-452C-8B46-CFA1AB583914}"/>
              </a:ext>
            </a:extLst>
          </p:cNvPr>
          <p:cNvSpPr txBox="1"/>
          <p:nvPr/>
        </p:nvSpPr>
        <p:spPr>
          <a:xfrm>
            <a:off x="256076" y="980728"/>
            <a:ext cx="6192688" cy="4555093"/>
          </a:xfrm>
          <a:prstGeom prst="rect">
            <a:avLst/>
          </a:prstGeom>
          <a:noFill/>
        </p:spPr>
        <p:txBody>
          <a:bodyPr wrap="square" rtlCol="0">
            <a:spAutoFit/>
          </a:bodyPr>
          <a:lstStyle/>
          <a:p>
            <a:r>
              <a:rPr lang="en-GB" sz="2000" b="1" dirty="0"/>
              <a:t>CREATE A NEW PROJECT FROM SCRATCH</a:t>
            </a:r>
          </a:p>
          <a:p>
            <a:pPr marL="800100" lvl="1" indent="-342900">
              <a:buFont typeface="Arial" panose="020B0604020202020204" pitchFamily="34" charset="0"/>
              <a:buChar char="•"/>
            </a:pPr>
            <a:r>
              <a:rPr lang="en-GB" sz="2000" dirty="0"/>
              <a:t>Create a new project by searching for SQL Database Project.</a:t>
            </a:r>
          </a:p>
          <a:p>
            <a:pPr lvl="1"/>
            <a:endParaRPr lang="en-GB" sz="1600" dirty="0"/>
          </a:p>
          <a:p>
            <a:r>
              <a:rPr lang="en-GB" sz="2000" b="1" dirty="0"/>
              <a:t>ADDING FOLDERS INTO PROJECT</a:t>
            </a:r>
          </a:p>
          <a:p>
            <a:pPr marL="285750" indent="-285750">
              <a:buFont typeface="Arial" panose="020B0604020202020204" pitchFamily="34" charset="0"/>
              <a:buChar char="•"/>
            </a:pPr>
            <a:r>
              <a:rPr lang="en-GB" dirty="0"/>
              <a:t>Creating folders is great way to split out different objects     between schemas.</a:t>
            </a:r>
          </a:p>
          <a:p>
            <a:pPr marL="285750" indent="-285750">
              <a:buFont typeface="Arial" panose="020B0604020202020204" pitchFamily="34" charset="0"/>
              <a:buChar char="•"/>
            </a:pPr>
            <a:r>
              <a:rPr lang="en-GB" dirty="0"/>
              <a:t>Makes it easier to organise your database project</a:t>
            </a:r>
          </a:p>
          <a:p>
            <a:endParaRPr lang="en-GB" sz="2000" dirty="0"/>
          </a:p>
          <a:p>
            <a:r>
              <a:rPr lang="en-GB" sz="2000" b="1" dirty="0"/>
              <a:t>ADDING OBJECTS INTO PROJECT</a:t>
            </a:r>
          </a:p>
          <a:p>
            <a:pPr marL="342900" indent="-342900">
              <a:buFont typeface="Arial" panose="020B0604020202020204" pitchFamily="34" charset="0"/>
              <a:buChar char="•"/>
            </a:pPr>
            <a:r>
              <a:rPr lang="en-GB" sz="2000" dirty="0"/>
              <a:t>Through the database project you can add jobs such as tables , views and stored procedures etc.</a:t>
            </a:r>
            <a:endParaRPr lang="en-GB" sz="2000" b="1" dirty="0"/>
          </a:p>
          <a:p>
            <a:endParaRPr lang="en-GB" sz="2000" b="1" dirty="0"/>
          </a:p>
          <a:p>
            <a:endParaRPr lang="en-GB" sz="2000" b="1" dirty="0"/>
          </a:p>
          <a:p>
            <a:endParaRPr lang="en-GB" sz="2000" dirty="0"/>
          </a:p>
        </p:txBody>
      </p:sp>
      <p:pic>
        <p:nvPicPr>
          <p:cNvPr id="2" name="Picture 1">
            <a:extLst>
              <a:ext uri="{FF2B5EF4-FFF2-40B4-BE49-F238E27FC236}">
                <a16:creationId xmlns:a16="http://schemas.microsoft.com/office/drawing/2014/main" id="{FA2E814A-EC5A-4801-950F-7909610C5A67}"/>
              </a:ext>
            </a:extLst>
          </p:cNvPr>
          <p:cNvPicPr>
            <a:picLocks noChangeAspect="1"/>
          </p:cNvPicPr>
          <p:nvPr/>
        </p:nvPicPr>
        <p:blipFill>
          <a:blip r:embed="rId2"/>
          <a:stretch>
            <a:fillRect/>
          </a:stretch>
        </p:blipFill>
        <p:spPr>
          <a:xfrm>
            <a:off x="6240016" y="1052736"/>
            <a:ext cx="5765256" cy="3827148"/>
          </a:xfrm>
          <a:prstGeom prst="rect">
            <a:avLst/>
          </a:prstGeom>
        </p:spPr>
      </p:pic>
    </p:spTree>
    <p:extLst>
      <p:ext uri="{BB962C8B-B14F-4D97-AF65-F5344CB8AC3E}">
        <p14:creationId xmlns:p14="http://schemas.microsoft.com/office/powerpoint/2010/main" val="305872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4752528" cy="861774"/>
          </a:xfrm>
        </p:spPr>
        <p:txBody>
          <a:bodyPr/>
          <a:lstStyle/>
          <a:p>
            <a:r>
              <a:rPr lang="en-US" dirty="0"/>
              <a:t>How to Import a Database Live Database into a Project.</a:t>
            </a:r>
          </a:p>
        </p:txBody>
      </p:sp>
      <p:sp>
        <p:nvSpPr>
          <p:cNvPr id="16" name="TextBox 15">
            <a:extLst>
              <a:ext uri="{FF2B5EF4-FFF2-40B4-BE49-F238E27FC236}">
                <a16:creationId xmlns:a16="http://schemas.microsoft.com/office/drawing/2014/main" id="{35124F25-43F0-452C-8B46-CFA1AB583914}"/>
              </a:ext>
            </a:extLst>
          </p:cNvPr>
          <p:cNvSpPr txBox="1"/>
          <p:nvPr/>
        </p:nvSpPr>
        <p:spPr>
          <a:xfrm>
            <a:off x="119336" y="1412776"/>
            <a:ext cx="6192688" cy="5755422"/>
          </a:xfrm>
          <a:prstGeom prst="rect">
            <a:avLst/>
          </a:prstGeom>
          <a:noFill/>
        </p:spPr>
        <p:txBody>
          <a:bodyPr wrap="square" rtlCol="0">
            <a:spAutoFit/>
          </a:bodyPr>
          <a:lstStyle/>
          <a:p>
            <a:r>
              <a:rPr lang="en-GB" sz="2000" b="1" dirty="0"/>
              <a:t>IMPORT AN EXISTING DATABASE INTO A PROJECT</a:t>
            </a:r>
          </a:p>
          <a:p>
            <a:pPr marL="800100" lvl="1" indent="-342900">
              <a:buFont typeface="Arial" panose="020B0604020202020204" pitchFamily="34" charset="0"/>
              <a:buChar char="•"/>
            </a:pPr>
            <a:r>
              <a:rPr lang="en-GB" sz="2000" dirty="0"/>
              <a:t>You can import a current database into a project so if you didn’t start your database as a project, it’s never too late!</a:t>
            </a:r>
          </a:p>
          <a:p>
            <a:pPr lvl="1"/>
            <a:endParaRPr lang="en-GB" sz="1600" dirty="0"/>
          </a:p>
          <a:p>
            <a:r>
              <a:rPr lang="en-GB" sz="2000" b="1" dirty="0"/>
              <a:t>CREATE A NEW PROJECT AS NORMAL</a:t>
            </a:r>
          </a:p>
          <a:p>
            <a:pPr marL="285750" indent="-285750">
              <a:buFont typeface="Arial" panose="020B0604020202020204" pitchFamily="34" charset="0"/>
              <a:buChar char="•"/>
            </a:pPr>
            <a:r>
              <a:rPr lang="en-GB" dirty="0"/>
              <a:t>Create a new project as normal, however right click on the empty project and select import.</a:t>
            </a:r>
          </a:p>
          <a:p>
            <a:pPr marL="285750" indent="-285750">
              <a:buFont typeface="Arial" panose="020B0604020202020204" pitchFamily="34" charset="0"/>
              <a:buChar char="•"/>
            </a:pPr>
            <a:r>
              <a:rPr lang="en-GB" dirty="0"/>
              <a:t>Select Database if you wish to import a live SQL Server Database.</a:t>
            </a:r>
          </a:p>
          <a:p>
            <a:endParaRPr lang="en-GB" sz="2000" dirty="0"/>
          </a:p>
          <a:p>
            <a:r>
              <a:rPr lang="en-GB" sz="2000" b="1" dirty="0"/>
              <a:t>How it will appear</a:t>
            </a:r>
          </a:p>
          <a:p>
            <a:pPr marL="342900" indent="-342900">
              <a:buFont typeface="Arial" panose="020B0604020202020204" pitchFamily="34" charset="0"/>
              <a:buChar char="•"/>
            </a:pPr>
            <a:r>
              <a:rPr lang="en-GB" sz="2000" dirty="0"/>
              <a:t>Your database project will now be divided into folders based on schemas and objects.</a:t>
            </a:r>
          </a:p>
          <a:p>
            <a:pPr marL="342900" indent="-342900">
              <a:buFont typeface="Arial" panose="020B0604020202020204" pitchFamily="34" charset="0"/>
              <a:buChar char="•"/>
            </a:pPr>
            <a:r>
              <a:rPr lang="en-GB" sz="2000" dirty="0"/>
              <a:t>You can now start using your project for deployments and source control.</a:t>
            </a:r>
          </a:p>
          <a:p>
            <a:endParaRPr lang="en-GB" sz="2000" b="1" dirty="0"/>
          </a:p>
          <a:p>
            <a:endParaRPr lang="en-GB" sz="2000" b="1" dirty="0"/>
          </a:p>
          <a:p>
            <a:endParaRPr lang="en-GB" sz="2000" dirty="0"/>
          </a:p>
        </p:txBody>
      </p:sp>
    </p:spTree>
    <p:extLst>
      <p:ext uri="{BB962C8B-B14F-4D97-AF65-F5344CB8AC3E}">
        <p14:creationId xmlns:p14="http://schemas.microsoft.com/office/powerpoint/2010/main" val="25497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4752528" cy="861774"/>
          </a:xfrm>
        </p:spPr>
        <p:txBody>
          <a:bodyPr/>
          <a:lstStyle/>
          <a:p>
            <a:r>
              <a:rPr lang="en-US" dirty="0"/>
              <a:t>How to Import a Database Live Database into a Project.</a:t>
            </a:r>
          </a:p>
        </p:txBody>
      </p:sp>
      <p:pic>
        <p:nvPicPr>
          <p:cNvPr id="4" name="Picture 3">
            <a:extLst>
              <a:ext uri="{FF2B5EF4-FFF2-40B4-BE49-F238E27FC236}">
                <a16:creationId xmlns:a16="http://schemas.microsoft.com/office/drawing/2014/main" id="{E75FF6F1-C339-45DA-A20E-EB6D62170509}"/>
              </a:ext>
            </a:extLst>
          </p:cNvPr>
          <p:cNvPicPr>
            <a:picLocks noChangeAspect="1"/>
          </p:cNvPicPr>
          <p:nvPr/>
        </p:nvPicPr>
        <p:blipFill>
          <a:blip r:embed="rId3"/>
          <a:stretch>
            <a:fillRect/>
          </a:stretch>
        </p:blipFill>
        <p:spPr>
          <a:xfrm>
            <a:off x="216532" y="1484784"/>
            <a:ext cx="6894101" cy="4752528"/>
          </a:xfrm>
          <a:prstGeom prst="rect">
            <a:avLst/>
          </a:prstGeom>
        </p:spPr>
      </p:pic>
      <p:pic>
        <p:nvPicPr>
          <p:cNvPr id="6" name="Picture 5">
            <a:extLst>
              <a:ext uri="{FF2B5EF4-FFF2-40B4-BE49-F238E27FC236}">
                <a16:creationId xmlns:a16="http://schemas.microsoft.com/office/drawing/2014/main" id="{BA74F6C7-6F0F-42F7-AE3E-C1510871EBE4}"/>
              </a:ext>
            </a:extLst>
          </p:cNvPr>
          <p:cNvPicPr>
            <a:picLocks noChangeAspect="1"/>
          </p:cNvPicPr>
          <p:nvPr/>
        </p:nvPicPr>
        <p:blipFill>
          <a:blip r:embed="rId4"/>
          <a:stretch>
            <a:fillRect/>
          </a:stretch>
        </p:blipFill>
        <p:spPr>
          <a:xfrm>
            <a:off x="7464152" y="1772816"/>
            <a:ext cx="4469709" cy="3694440"/>
          </a:xfrm>
          <a:prstGeom prst="rect">
            <a:avLst/>
          </a:prstGeom>
          <a:ln>
            <a:solidFill>
              <a:srgbClr val="FF0000"/>
            </a:solidFill>
          </a:ln>
        </p:spPr>
      </p:pic>
      <p:sp>
        <p:nvSpPr>
          <p:cNvPr id="7" name="Rectangle 6">
            <a:extLst>
              <a:ext uri="{FF2B5EF4-FFF2-40B4-BE49-F238E27FC236}">
                <a16:creationId xmlns:a16="http://schemas.microsoft.com/office/drawing/2014/main" id="{C7674D50-3D0C-45FE-845E-D7CB73D7BBA9}"/>
              </a:ext>
            </a:extLst>
          </p:cNvPr>
          <p:cNvSpPr/>
          <p:nvPr/>
        </p:nvSpPr>
        <p:spPr>
          <a:xfrm>
            <a:off x="488710" y="2191857"/>
            <a:ext cx="1646852" cy="146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528ECBC-4616-4E26-884A-3FA920B8FD60}"/>
              </a:ext>
            </a:extLst>
          </p:cNvPr>
          <p:cNvSpPr/>
          <p:nvPr/>
        </p:nvSpPr>
        <p:spPr>
          <a:xfrm>
            <a:off x="2135561" y="2039344"/>
            <a:ext cx="2160240" cy="146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Connector: Elbow 2">
            <a:extLst>
              <a:ext uri="{FF2B5EF4-FFF2-40B4-BE49-F238E27FC236}">
                <a16:creationId xmlns:a16="http://schemas.microsoft.com/office/drawing/2014/main" id="{4CA80742-16C8-4D2F-92BF-16D93B96C52D}"/>
              </a:ext>
            </a:extLst>
          </p:cNvPr>
          <p:cNvCxnSpPr>
            <a:stCxn id="10" idx="0"/>
            <a:endCxn id="7" idx="0"/>
          </p:cNvCxnSpPr>
          <p:nvPr/>
        </p:nvCxnSpPr>
        <p:spPr>
          <a:xfrm rot="16200000" flipH="1" flipV="1">
            <a:off x="2187652" y="1163827"/>
            <a:ext cx="152513" cy="1903545"/>
          </a:xfrm>
          <a:prstGeom prst="bentConnector3">
            <a:avLst>
              <a:gd name="adj1" fmla="val -14988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C9E7902-E00B-45B1-8C01-FDCD96C3B47C}"/>
              </a:ext>
            </a:extLst>
          </p:cNvPr>
          <p:cNvCxnSpPr>
            <a:cxnSpLocks/>
            <a:stCxn id="7" idx="2"/>
            <a:endCxn id="6" idx="1"/>
          </p:cNvCxnSpPr>
          <p:nvPr/>
        </p:nvCxnSpPr>
        <p:spPr>
          <a:xfrm rot="16200000" flipH="1">
            <a:off x="3747224" y="-96893"/>
            <a:ext cx="1281841" cy="615201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4C2A247-7824-4E30-A42C-3A441A99B0F6}"/>
              </a:ext>
            </a:extLst>
          </p:cNvPr>
          <p:cNvSpPr/>
          <p:nvPr/>
        </p:nvSpPr>
        <p:spPr>
          <a:xfrm>
            <a:off x="3946774" y="1909167"/>
            <a:ext cx="2160240" cy="146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Connector: Elbow 20">
            <a:extLst>
              <a:ext uri="{FF2B5EF4-FFF2-40B4-BE49-F238E27FC236}">
                <a16:creationId xmlns:a16="http://schemas.microsoft.com/office/drawing/2014/main" id="{6C6D4D17-A943-4384-8956-0B5263913E94}"/>
              </a:ext>
            </a:extLst>
          </p:cNvPr>
          <p:cNvCxnSpPr>
            <a:stCxn id="20" idx="2"/>
            <a:endCxn id="10" idx="2"/>
          </p:cNvCxnSpPr>
          <p:nvPr/>
        </p:nvCxnSpPr>
        <p:spPr>
          <a:xfrm rot="5400000">
            <a:off x="4056200" y="1214987"/>
            <a:ext cx="130177" cy="1811213"/>
          </a:xfrm>
          <a:prstGeom prst="bentConnector3">
            <a:avLst>
              <a:gd name="adj1" fmla="val 27560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E36CF74-F24B-41F7-8CCB-E89649ABE063}"/>
              </a:ext>
            </a:extLst>
          </p:cNvPr>
          <p:cNvSpPr/>
          <p:nvPr/>
        </p:nvSpPr>
        <p:spPr>
          <a:xfrm>
            <a:off x="7896199" y="2649700"/>
            <a:ext cx="792089"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9D8C431-A331-4C4B-98E1-E458815C0C08}"/>
              </a:ext>
            </a:extLst>
          </p:cNvPr>
          <p:cNvSpPr/>
          <p:nvPr/>
        </p:nvSpPr>
        <p:spPr>
          <a:xfrm>
            <a:off x="7608168" y="2946116"/>
            <a:ext cx="4248472" cy="554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88C147C-9842-41D1-8C7B-FF6AB9F6901B}"/>
              </a:ext>
            </a:extLst>
          </p:cNvPr>
          <p:cNvSpPr/>
          <p:nvPr/>
        </p:nvSpPr>
        <p:spPr>
          <a:xfrm>
            <a:off x="7611467" y="4122684"/>
            <a:ext cx="4248472" cy="10345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99872D4-BFFF-4B1A-A7D8-CE2C5E1B5EEB}"/>
              </a:ext>
            </a:extLst>
          </p:cNvPr>
          <p:cNvSpPr txBox="1"/>
          <p:nvPr/>
        </p:nvSpPr>
        <p:spPr>
          <a:xfrm>
            <a:off x="5602959" y="1613004"/>
            <a:ext cx="504056" cy="369332"/>
          </a:xfrm>
          <a:prstGeom prst="rect">
            <a:avLst/>
          </a:prstGeom>
          <a:noFill/>
          <a:ln>
            <a:noFill/>
          </a:ln>
        </p:spPr>
        <p:txBody>
          <a:bodyPr wrap="square" rtlCol="0">
            <a:spAutoFit/>
          </a:bodyPr>
          <a:lstStyle/>
          <a:p>
            <a:r>
              <a:rPr lang="en-GB" dirty="0">
                <a:solidFill>
                  <a:srgbClr val="FF0000"/>
                </a:solidFill>
              </a:rPr>
              <a:t>1</a:t>
            </a:r>
          </a:p>
        </p:txBody>
      </p:sp>
      <p:sp>
        <p:nvSpPr>
          <p:cNvPr id="28" name="TextBox 27">
            <a:extLst>
              <a:ext uri="{FF2B5EF4-FFF2-40B4-BE49-F238E27FC236}">
                <a16:creationId xmlns:a16="http://schemas.microsoft.com/office/drawing/2014/main" id="{D06D10A1-EBD7-45FB-A54F-D19BD21A190C}"/>
              </a:ext>
            </a:extLst>
          </p:cNvPr>
          <p:cNvSpPr txBox="1"/>
          <p:nvPr/>
        </p:nvSpPr>
        <p:spPr>
          <a:xfrm>
            <a:off x="3230878" y="1718327"/>
            <a:ext cx="504056" cy="369332"/>
          </a:xfrm>
          <a:prstGeom prst="rect">
            <a:avLst/>
          </a:prstGeom>
          <a:noFill/>
          <a:ln>
            <a:noFill/>
          </a:ln>
        </p:spPr>
        <p:txBody>
          <a:bodyPr wrap="square" rtlCol="0">
            <a:spAutoFit/>
          </a:bodyPr>
          <a:lstStyle/>
          <a:p>
            <a:r>
              <a:rPr lang="en-GB" dirty="0">
                <a:solidFill>
                  <a:srgbClr val="FF0000"/>
                </a:solidFill>
              </a:rPr>
              <a:t>2</a:t>
            </a:r>
          </a:p>
        </p:txBody>
      </p:sp>
      <p:sp>
        <p:nvSpPr>
          <p:cNvPr id="29" name="TextBox 28">
            <a:extLst>
              <a:ext uri="{FF2B5EF4-FFF2-40B4-BE49-F238E27FC236}">
                <a16:creationId xmlns:a16="http://schemas.microsoft.com/office/drawing/2014/main" id="{761D5C56-8BC1-4913-BF6F-CFFD2E8EDD27}"/>
              </a:ext>
            </a:extLst>
          </p:cNvPr>
          <p:cNvSpPr txBox="1"/>
          <p:nvPr/>
        </p:nvSpPr>
        <p:spPr>
          <a:xfrm>
            <a:off x="216531" y="2087659"/>
            <a:ext cx="504056" cy="369332"/>
          </a:xfrm>
          <a:prstGeom prst="rect">
            <a:avLst/>
          </a:prstGeom>
          <a:noFill/>
          <a:ln>
            <a:noFill/>
          </a:ln>
        </p:spPr>
        <p:txBody>
          <a:bodyPr wrap="square" rtlCol="0">
            <a:spAutoFit/>
          </a:bodyPr>
          <a:lstStyle/>
          <a:p>
            <a:r>
              <a:rPr lang="en-GB" dirty="0">
                <a:solidFill>
                  <a:srgbClr val="FF0000"/>
                </a:solidFill>
              </a:rPr>
              <a:t>3</a:t>
            </a:r>
          </a:p>
        </p:txBody>
      </p:sp>
      <p:sp>
        <p:nvSpPr>
          <p:cNvPr id="30" name="TextBox 29">
            <a:extLst>
              <a:ext uri="{FF2B5EF4-FFF2-40B4-BE49-F238E27FC236}">
                <a16:creationId xmlns:a16="http://schemas.microsoft.com/office/drawing/2014/main" id="{0186A7E9-1AF8-4D30-88CB-19AB710D24BD}"/>
              </a:ext>
            </a:extLst>
          </p:cNvPr>
          <p:cNvSpPr txBox="1"/>
          <p:nvPr/>
        </p:nvSpPr>
        <p:spPr>
          <a:xfrm>
            <a:off x="7644170" y="2537042"/>
            <a:ext cx="504056" cy="369332"/>
          </a:xfrm>
          <a:prstGeom prst="rect">
            <a:avLst/>
          </a:prstGeom>
          <a:noFill/>
          <a:ln>
            <a:noFill/>
          </a:ln>
        </p:spPr>
        <p:txBody>
          <a:bodyPr wrap="square" rtlCol="0">
            <a:spAutoFit/>
          </a:bodyPr>
          <a:lstStyle/>
          <a:p>
            <a:r>
              <a:rPr lang="en-GB" dirty="0">
                <a:solidFill>
                  <a:srgbClr val="FF0000"/>
                </a:solidFill>
              </a:rPr>
              <a:t>4</a:t>
            </a:r>
          </a:p>
        </p:txBody>
      </p:sp>
      <p:sp>
        <p:nvSpPr>
          <p:cNvPr id="31" name="TextBox 30">
            <a:extLst>
              <a:ext uri="{FF2B5EF4-FFF2-40B4-BE49-F238E27FC236}">
                <a16:creationId xmlns:a16="http://schemas.microsoft.com/office/drawing/2014/main" id="{74CCFA7D-B0B0-4DD8-BCA3-B9F3FAC9E102}"/>
              </a:ext>
            </a:extLst>
          </p:cNvPr>
          <p:cNvSpPr txBox="1"/>
          <p:nvPr/>
        </p:nvSpPr>
        <p:spPr>
          <a:xfrm>
            <a:off x="7356139" y="3032546"/>
            <a:ext cx="504056" cy="369332"/>
          </a:xfrm>
          <a:prstGeom prst="rect">
            <a:avLst/>
          </a:prstGeom>
          <a:noFill/>
          <a:ln>
            <a:noFill/>
          </a:ln>
        </p:spPr>
        <p:txBody>
          <a:bodyPr wrap="square" rtlCol="0">
            <a:spAutoFit/>
          </a:bodyPr>
          <a:lstStyle/>
          <a:p>
            <a:r>
              <a:rPr lang="en-GB" dirty="0">
                <a:solidFill>
                  <a:srgbClr val="FF0000"/>
                </a:solidFill>
              </a:rPr>
              <a:t>5</a:t>
            </a:r>
          </a:p>
        </p:txBody>
      </p:sp>
      <p:sp>
        <p:nvSpPr>
          <p:cNvPr id="32" name="TextBox 31">
            <a:extLst>
              <a:ext uri="{FF2B5EF4-FFF2-40B4-BE49-F238E27FC236}">
                <a16:creationId xmlns:a16="http://schemas.microsoft.com/office/drawing/2014/main" id="{D7A43A2C-F4AE-428A-99F2-EEE8AE18E4A6}"/>
              </a:ext>
            </a:extLst>
          </p:cNvPr>
          <p:cNvSpPr txBox="1"/>
          <p:nvPr/>
        </p:nvSpPr>
        <p:spPr>
          <a:xfrm>
            <a:off x="7367265" y="4510434"/>
            <a:ext cx="504056" cy="369332"/>
          </a:xfrm>
          <a:prstGeom prst="rect">
            <a:avLst/>
          </a:prstGeom>
          <a:noFill/>
          <a:ln>
            <a:noFill/>
          </a:ln>
        </p:spPr>
        <p:txBody>
          <a:bodyPr wrap="square" rtlCol="0">
            <a:spAutoFit/>
          </a:bodyPr>
          <a:lstStyle/>
          <a:p>
            <a:r>
              <a:rPr lang="en-GB" dirty="0">
                <a:solidFill>
                  <a:srgbClr val="FF0000"/>
                </a:solidFill>
              </a:rPr>
              <a:t>6</a:t>
            </a:r>
          </a:p>
        </p:txBody>
      </p:sp>
    </p:spTree>
    <p:extLst>
      <p:ext uri="{BB962C8B-B14F-4D97-AF65-F5344CB8AC3E}">
        <p14:creationId xmlns:p14="http://schemas.microsoft.com/office/powerpoint/2010/main" val="146551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11377264" cy="430887"/>
          </a:xfrm>
        </p:spPr>
        <p:txBody>
          <a:bodyPr/>
          <a:lstStyle/>
          <a:p>
            <a:r>
              <a:rPr lang="en-US" dirty="0"/>
              <a:t>UPDATE STATEMENTS </a:t>
            </a:r>
          </a:p>
        </p:txBody>
      </p:sp>
      <p:sp>
        <p:nvSpPr>
          <p:cNvPr id="34" name="Rectangle 33">
            <a:extLst>
              <a:ext uri="{FF2B5EF4-FFF2-40B4-BE49-F238E27FC236}">
                <a16:creationId xmlns:a16="http://schemas.microsoft.com/office/drawing/2014/main" id="{B82CE0A8-865A-4E5F-B514-1C79054C7779}"/>
              </a:ext>
            </a:extLst>
          </p:cNvPr>
          <p:cNvSpPr/>
          <p:nvPr/>
        </p:nvSpPr>
        <p:spPr>
          <a:xfrm>
            <a:off x="263352" y="1101552"/>
            <a:ext cx="10277811" cy="506031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F2E56"/>
                </a:solidFill>
              </a:rPr>
              <a:t>Why we say </a:t>
            </a:r>
            <a:r>
              <a:rPr lang="en-GB" sz="2400" b="1" u="sng" dirty="0">
                <a:solidFill>
                  <a:srgbClr val="1F2E56"/>
                </a:solidFill>
              </a:rPr>
              <a:t>NO</a:t>
            </a:r>
            <a:r>
              <a:rPr lang="en-GB" sz="2400" dirty="0">
                <a:solidFill>
                  <a:srgbClr val="1F2E56"/>
                </a:solidFill>
              </a:rPr>
              <a:t> to update statements.</a:t>
            </a:r>
          </a:p>
          <a:p>
            <a:endParaRPr lang="en-GB" sz="2400" dirty="0"/>
          </a:p>
          <a:p>
            <a:pPr marL="285750" indent="-285750">
              <a:buFont typeface="Arial" panose="020B0604020202020204" pitchFamily="34" charset="0"/>
              <a:buChar char="•"/>
            </a:pPr>
            <a:r>
              <a:rPr lang="en-GB" sz="2000" b="1" dirty="0">
                <a:solidFill>
                  <a:schemeClr val="tx1"/>
                </a:solidFill>
              </a:rPr>
              <a:t>No history</a:t>
            </a:r>
          </a:p>
          <a:p>
            <a:pPr marL="742950" lvl="1" indent="-285750">
              <a:buFont typeface="Arial" panose="020B0604020202020204" pitchFamily="34" charset="0"/>
              <a:buChar char="•"/>
            </a:pPr>
            <a:r>
              <a:rPr lang="en-GB" sz="2000" dirty="0">
                <a:solidFill>
                  <a:schemeClr val="tx1"/>
                </a:solidFill>
              </a:rPr>
              <a:t>There is no way to track the history of an update statement.</a:t>
            </a:r>
          </a:p>
          <a:p>
            <a:pPr marL="742950" lvl="1" indent="-285750">
              <a:buFont typeface="Arial" panose="020B0604020202020204" pitchFamily="34" charset="0"/>
              <a:buChar char="•"/>
            </a:pPr>
            <a:r>
              <a:rPr lang="en-GB" sz="2000" dirty="0">
                <a:solidFill>
                  <a:schemeClr val="tx1"/>
                </a:solidFill>
              </a:rPr>
              <a:t>Your updates can easily be over written.</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285750" indent="-285750">
              <a:buFont typeface="Arial" panose="020B0604020202020204" pitchFamily="34" charset="0"/>
              <a:buChar char="•"/>
            </a:pPr>
            <a:r>
              <a:rPr lang="en-GB" sz="2000" b="1" dirty="0">
                <a:solidFill>
                  <a:schemeClr val="tx1"/>
                </a:solidFill>
              </a:rPr>
              <a:t>Cannot revert change back once committed</a:t>
            </a:r>
          </a:p>
          <a:p>
            <a:pPr marL="742950" lvl="1" indent="-285750">
              <a:buFont typeface="Arial" panose="020B0604020202020204" pitchFamily="34" charset="0"/>
              <a:buChar char="•"/>
            </a:pPr>
            <a:r>
              <a:rPr lang="en-GB" sz="2000" dirty="0">
                <a:solidFill>
                  <a:schemeClr val="tx1"/>
                </a:solidFill>
              </a:rPr>
              <a:t>You can wrap your update statement in a “BEGIN TRAN” however once the “COMMIT” has been executed you cannot revert.</a:t>
            </a:r>
          </a:p>
          <a:p>
            <a:pPr marL="742950" lvl="1" indent="-285750">
              <a:buFont typeface="Arial" panose="020B0604020202020204" pitchFamily="34" charset="0"/>
              <a:buChar char="•"/>
            </a:pPr>
            <a:r>
              <a:rPr lang="en-GB" sz="2000" dirty="0">
                <a:solidFill>
                  <a:schemeClr val="tx1"/>
                </a:solidFill>
              </a:rPr>
              <a:t>Another update statement can be written to override your changes.</a:t>
            </a:r>
          </a:p>
          <a:p>
            <a:pPr marL="285750" indent="-285750">
              <a:buFont typeface="Arial" panose="020B0604020202020204" pitchFamily="34" charset="0"/>
              <a:buChar char="•"/>
            </a:pPr>
            <a:endParaRPr lang="en-GB" sz="2000" dirty="0">
              <a:solidFill>
                <a:schemeClr val="tx1"/>
              </a:solidFill>
            </a:endParaRPr>
          </a:p>
          <a:p>
            <a:pPr marL="285750" indent="-285750">
              <a:buFont typeface="Arial" panose="020B0604020202020204" pitchFamily="34" charset="0"/>
              <a:buChar char="•"/>
            </a:pPr>
            <a:endParaRPr lang="en-GB" sz="2000" dirty="0">
              <a:solidFill>
                <a:schemeClr val="tx1"/>
              </a:solidFill>
            </a:endParaRPr>
          </a:p>
          <a:p>
            <a:endParaRPr lang="en-GB" sz="2000" dirty="0">
              <a:solidFill>
                <a:schemeClr val="tx1"/>
              </a:solidFill>
            </a:endParaRPr>
          </a:p>
          <a:p>
            <a:pPr marL="285750" indent="-285750">
              <a:buFont typeface="Arial" panose="020B0604020202020204" pitchFamily="34" charset="0"/>
              <a:buChar char="•"/>
            </a:pPr>
            <a:endParaRPr lang="en-GB" sz="2000" dirty="0">
              <a:solidFill>
                <a:schemeClr val="tx1"/>
              </a:solidFill>
            </a:endParaRPr>
          </a:p>
          <a:p>
            <a:endParaRPr lang="en-GB" sz="2000" dirty="0">
              <a:solidFill>
                <a:schemeClr val="tx1"/>
              </a:solidFill>
            </a:endParaRPr>
          </a:p>
          <a:p>
            <a:pPr marL="342900" indent="-342900">
              <a:buFont typeface="Arial" panose="020B0604020202020204" pitchFamily="34" charset="0"/>
              <a:buChar char="•"/>
            </a:pPr>
            <a:endParaRPr lang="en-GB" sz="2400" dirty="0"/>
          </a:p>
          <a:p>
            <a:endParaRPr lang="en-GB" sz="2400" dirty="0">
              <a:solidFill>
                <a:srgbClr val="FF0000"/>
              </a:solidFill>
            </a:endParaRPr>
          </a:p>
        </p:txBody>
      </p:sp>
      <p:pic>
        <p:nvPicPr>
          <p:cNvPr id="25" name="Graphic 24" descr="Close with solid fill">
            <a:extLst>
              <a:ext uri="{FF2B5EF4-FFF2-40B4-BE49-F238E27FC236}">
                <a16:creationId xmlns:a16="http://schemas.microsoft.com/office/drawing/2014/main" id="{B33B74E2-C1EE-4EE9-9DFE-924C2130B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2384" y="1101552"/>
            <a:ext cx="914400" cy="914400"/>
          </a:xfrm>
          <a:prstGeom prst="rect">
            <a:avLst/>
          </a:prstGeom>
        </p:spPr>
      </p:pic>
    </p:spTree>
    <p:extLst>
      <p:ext uri="{BB962C8B-B14F-4D97-AF65-F5344CB8AC3E}">
        <p14:creationId xmlns:p14="http://schemas.microsoft.com/office/powerpoint/2010/main" val="267633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11377264" cy="430887"/>
          </a:xfrm>
        </p:spPr>
        <p:txBody>
          <a:bodyPr/>
          <a:lstStyle/>
          <a:p>
            <a:r>
              <a:rPr lang="en-US" dirty="0"/>
              <a:t>Publish From Visual Studio </a:t>
            </a:r>
          </a:p>
        </p:txBody>
      </p:sp>
      <p:sp>
        <p:nvSpPr>
          <p:cNvPr id="34" name="Rectangle 33">
            <a:extLst>
              <a:ext uri="{FF2B5EF4-FFF2-40B4-BE49-F238E27FC236}">
                <a16:creationId xmlns:a16="http://schemas.microsoft.com/office/drawing/2014/main" id="{B82CE0A8-865A-4E5F-B514-1C79054C7779}"/>
              </a:ext>
            </a:extLst>
          </p:cNvPr>
          <p:cNvSpPr/>
          <p:nvPr/>
        </p:nvSpPr>
        <p:spPr>
          <a:xfrm>
            <a:off x="191344" y="1091289"/>
            <a:ext cx="10277811" cy="506031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F2E56"/>
                </a:solidFill>
              </a:rPr>
              <a:t>Publish From Visual Studio is </a:t>
            </a:r>
            <a:r>
              <a:rPr lang="en-GB" sz="2400" b="1" dirty="0">
                <a:solidFill>
                  <a:srgbClr val="1F2E56"/>
                </a:solidFill>
              </a:rPr>
              <a:t>OKAY </a:t>
            </a:r>
            <a:r>
              <a:rPr lang="en-GB" sz="2400" dirty="0">
                <a:solidFill>
                  <a:srgbClr val="1F2E56"/>
                </a:solidFill>
              </a:rPr>
              <a:t>for Dev.</a:t>
            </a:r>
          </a:p>
          <a:p>
            <a:endParaRPr lang="en-GB" sz="2400" dirty="0"/>
          </a:p>
          <a:p>
            <a:pPr marL="285750" indent="-285750">
              <a:buFont typeface="Arial" panose="020B0604020202020204" pitchFamily="34" charset="0"/>
              <a:buChar char="•"/>
            </a:pPr>
            <a:r>
              <a:rPr lang="en-GB" sz="2000" b="1" dirty="0">
                <a:solidFill>
                  <a:schemeClr val="tx1"/>
                </a:solidFill>
              </a:rPr>
              <a:t>Deploys from Source Control</a:t>
            </a:r>
          </a:p>
          <a:p>
            <a:pPr marL="742950" lvl="1" indent="-285750">
              <a:buFont typeface="Arial" panose="020B0604020202020204" pitchFamily="34" charset="0"/>
              <a:buChar char="•"/>
            </a:pPr>
            <a:r>
              <a:rPr lang="en-GB" sz="2000" dirty="0">
                <a:solidFill>
                  <a:schemeClr val="tx1"/>
                </a:solidFill>
              </a:rPr>
              <a:t>Publishing a database from the project can be effective, however you need to ensure that all code changes are checked into the repository so that subsequent deployments can be done with the latest code.</a:t>
            </a:r>
          </a:p>
          <a:p>
            <a:endParaRPr lang="en-GB" sz="2400" dirty="0"/>
          </a:p>
          <a:p>
            <a:pPr marL="342900" indent="-342900">
              <a:buFont typeface="Arial" panose="020B0604020202020204" pitchFamily="34" charset="0"/>
              <a:buChar char="•"/>
            </a:pPr>
            <a:endParaRPr lang="en-GB" sz="2400" dirty="0"/>
          </a:p>
          <a:p>
            <a:pPr marL="285750" indent="-285750">
              <a:buFont typeface="Arial" panose="020B0604020202020204" pitchFamily="34" charset="0"/>
              <a:buChar char="•"/>
            </a:pPr>
            <a:r>
              <a:rPr lang="en-GB" sz="2000" b="1" dirty="0">
                <a:solidFill>
                  <a:schemeClr val="tx1"/>
                </a:solidFill>
              </a:rPr>
              <a:t>Deploy to different environments</a:t>
            </a:r>
          </a:p>
          <a:p>
            <a:pPr marL="742950" lvl="1" indent="-285750">
              <a:buFont typeface="Arial" panose="020B0604020202020204" pitchFamily="34" charset="0"/>
              <a:buChar char="•"/>
            </a:pPr>
            <a:r>
              <a:rPr lang="en-GB" sz="2000" dirty="0">
                <a:solidFill>
                  <a:schemeClr val="tx1"/>
                </a:solidFill>
              </a:rPr>
              <a:t>When publishing from the project you can specify which server you wish to deploy to thus giving you the flexibility to test your changes in a nonproduction environment first.</a:t>
            </a:r>
          </a:p>
          <a:p>
            <a:pPr marL="285750" indent="-285750">
              <a:buFont typeface="Arial" panose="020B0604020202020204" pitchFamily="34" charset="0"/>
              <a:buChar char="•"/>
            </a:pPr>
            <a:endParaRPr lang="en-GB" sz="2000" dirty="0">
              <a:solidFill>
                <a:schemeClr val="tx1"/>
              </a:solidFill>
            </a:endParaRPr>
          </a:p>
          <a:p>
            <a:pPr marL="285750" indent="-285750">
              <a:buFont typeface="Arial" panose="020B0604020202020204" pitchFamily="34" charset="0"/>
              <a:buChar char="•"/>
            </a:pPr>
            <a:endParaRPr lang="en-GB" sz="2000" dirty="0">
              <a:solidFill>
                <a:schemeClr val="tx1"/>
              </a:solidFill>
            </a:endParaRPr>
          </a:p>
          <a:p>
            <a:endParaRPr lang="en-GB" sz="2000" dirty="0">
              <a:solidFill>
                <a:schemeClr val="tx1"/>
              </a:solidFill>
            </a:endParaRPr>
          </a:p>
          <a:p>
            <a:pPr marL="285750" indent="-285750">
              <a:buFont typeface="Arial" panose="020B0604020202020204" pitchFamily="34" charset="0"/>
              <a:buChar char="•"/>
            </a:pPr>
            <a:endParaRPr lang="en-GB" sz="2000" dirty="0">
              <a:solidFill>
                <a:schemeClr val="tx1"/>
              </a:solidFill>
            </a:endParaRPr>
          </a:p>
          <a:p>
            <a:endParaRPr lang="en-GB" sz="2000" dirty="0">
              <a:solidFill>
                <a:schemeClr val="tx1"/>
              </a:solidFill>
            </a:endParaRPr>
          </a:p>
          <a:p>
            <a:pPr marL="342900" indent="-342900">
              <a:buFont typeface="Arial" panose="020B0604020202020204" pitchFamily="34" charset="0"/>
              <a:buChar char="•"/>
            </a:pPr>
            <a:endParaRPr lang="en-GB" sz="2400" dirty="0"/>
          </a:p>
          <a:p>
            <a:endParaRPr lang="en-GB" sz="2400" dirty="0">
              <a:solidFill>
                <a:srgbClr val="FF0000"/>
              </a:solidFill>
            </a:endParaRPr>
          </a:p>
        </p:txBody>
      </p:sp>
      <p:pic>
        <p:nvPicPr>
          <p:cNvPr id="26" name="Graphic 25" descr="Checkmark with solid fill">
            <a:extLst>
              <a:ext uri="{FF2B5EF4-FFF2-40B4-BE49-F238E27FC236}">
                <a16:creationId xmlns:a16="http://schemas.microsoft.com/office/drawing/2014/main" id="{664CE0BD-C5E0-4D46-A9BD-C7C6976A7B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6360" y="1091289"/>
            <a:ext cx="914400" cy="914400"/>
          </a:xfrm>
          <a:prstGeom prst="rect">
            <a:avLst/>
          </a:prstGeom>
        </p:spPr>
      </p:pic>
    </p:spTree>
    <p:extLst>
      <p:ext uri="{BB962C8B-B14F-4D97-AF65-F5344CB8AC3E}">
        <p14:creationId xmlns:p14="http://schemas.microsoft.com/office/powerpoint/2010/main" val="388440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11377264" cy="430887"/>
          </a:xfrm>
        </p:spPr>
        <p:txBody>
          <a:bodyPr/>
          <a:lstStyle/>
          <a:p>
            <a:r>
              <a:rPr lang="en-US" dirty="0"/>
              <a:t>Generate Deployment Script</a:t>
            </a:r>
          </a:p>
        </p:txBody>
      </p:sp>
      <p:sp>
        <p:nvSpPr>
          <p:cNvPr id="34" name="Rectangle 33">
            <a:extLst>
              <a:ext uri="{FF2B5EF4-FFF2-40B4-BE49-F238E27FC236}">
                <a16:creationId xmlns:a16="http://schemas.microsoft.com/office/drawing/2014/main" id="{B82CE0A8-865A-4E5F-B514-1C79054C7779}"/>
              </a:ext>
            </a:extLst>
          </p:cNvPr>
          <p:cNvSpPr/>
          <p:nvPr/>
        </p:nvSpPr>
        <p:spPr>
          <a:xfrm>
            <a:off x="285820" y="1124744"/>
            <a:ext cx="10277811" cy="506031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F2E56"/>
                </a:solidFill>
              </a:rPr>
              <a:t>Deployment Scripts are </a:t>
            </a:r>
            <a:r>
              <a:rPr lang="en-GB" sz="2400" b="1" dirty="0">
                <a:solidFill>
                  <a:srgbClr val="1F2E56"/>
                </a:solidFill>
              </a:rPr>
              <a:t>OKAY</a:t>
            </a:r>
            <a:r>
              <a:rPr lang="en-GB" sz="2400" dirty="0">
                <a:solidFill>
                  <a:srgbClr val="1F2E56"/>
                </a:solidFill>
              </a:rPr>
              <a:t>.</a:t>
            </a:r>
          </a:p>
          <a:p>
            <a:endParaRPr lang="en-GB" sz="2400" dirty="0"/>
          </a:p>
          <a:p>
            <a:pPr marL="285750" indent="-285750">
              <a:buFont typeface="Arial" panose="020B0604020202020204" pitchFamily="34" charset="0"/>
              <a:buChar char="•"/>
            </a:pPr>
            <a:r>
              <a:rPr lang="en-GB" sz="2000" b="1" dirty="0">
                <a:solidFill>
                  <a:schemeClr val="tx1"/>
                </a:solidFill>
              </a:rPr>
              <a:t>Deploys from Source Control</a:t>
            </a:r>
          </a:p>
          <a:p>
            <a:pPr marL="742950" lvl="1" indent="-285750">
              <a:buFont typeface="Arial" panose="020B0604020202020204" pitchFamily="34" charset="0"/>
              <a:buChar char="•"/>
            </a:pPr>
            <a:r>
              <a:rPr lang="en-GB" sz="2000" dirty="0">
                <a:solidFill>
                  <a:schemeClr val="tx1"/>
                </a:solidFill>
              </a:rPr>
              <a:t>Generating a deployment script, scripts out the entire database in your project and gives you the ability to run the script as a deployment.</a:t>
            </a:r>
          </a:p>
          <a:p>
            <a:pPr marL="742950" lvl="1" indent="-285750">
              <a:buFont typeface="Arial" panose="020B0604020202020204" pitchFamily="34" charset="0"/>
              <a:buChar char="•"/>
            </a:pPr>
            <a:r>
              <a:rPr lang="en-GB" sz="2000" dirty="0">
                <a:solidFill>
                  <a:schemeClr val="tx1"/>
                </a:solidFill>
              </a:rPr>
              <a:t>Will stop if an error is encountered.</a:t>
            </a:r>
          </a:p>
          <a:p>
            <a:pPr marL="742950" lvl="1" indent="-285750">
              <a:buFont typeface="Arial" panose="020B0604020202020204" pitchFamily="34" charset="0"/>
              <a:buChar char="•"/>
            </a:pPr>
            <a:r>
              <a:rPr lang="en-GB" sz="2000" dirty="0">
                <a:solidFill>
                  <a:schemeClr val="tx1"/>
                </a:solidFill>
              </a:rPr>
              <a:t>Must ensure latest changes are checked in to ensure latest changes are committed.</a:t>
            </a:r>
          </a:p>
          <a:p>
            <a:pPr marL="742950" lvl="1" indent="-285750">
              <a:buFont typeface="Arial" panose="020B0604020202020204" pitchFamily="34" charset="0"/>
              <a:buChar char="•"/>
            </a:pPr>
            <a:r>
              <a:rPr lang="en-GB" sz="2000" dirty="0">
                <a:solidFill>
                  <a:schemeClr val="tx1"/>
                </a:solidFill>
              </a:rPr>
              <a:t>If deploying script in SSMS ensure CMD mode is on.</a:t>
            </a:r>
          </a:p>
          <a:p>
            <a:endParaRPr lang="en-GB" sz="2400" dirty="0"/>
          </a:p>
          <a:p>
            <a:pPr marL="342900" indent="-342900">
              <a:buFont typeface="Arial" panose="020B0604020202020204" pitchFamily="34" charset="0"/>
              <a:buChar char="•"/>
            </a:pPr>
            <a:endParaRPr lang="en-GB" sz="2400" dirty="0"/>
          </a:p>
          <a:p>
            <a:pPr marL="285750" indent="-285750">
              <a:buFont typeface="Arial" panose="020B0604020202020204" pitchFamily="34" charset="0"/>
              <a:buChar char="•"/>
            </a:pPr>
            <a:r>
              <a:rPr lang="en-GB" sz="2000" b="1" dirty="0">
                <a:solidFill>
                  <a:schemeClr val="tx1"/>
                </a:solidFill>
              </a:rPr>
              <a:t>Deploy to different environments</a:t>
            </a:r>
          </a:p>
          <a:p>
            <a:pPr marL="742950" lvl="1" indent="-285750">
              <a:buFont typeface="Arial" panose="020B0604020202020204" pitchFamily="34" charset="0"/>
              <a:buChar char="•"/>
            </a:pPr>
            <a:r>
              <a:rPr lang="en-GB" sz="2000" dirty="0">
                <a:solidFill>
                  <a:schemeClr val="tx1"/>
                </a:solidFill>
              </a:rPr>
              <a:t>Can be executed on different environments to ensure testing is completed.</a:t>
            </a:r>
          </a:p>
          <a:p>
            <a:pPr marL="742950" lvl="1" indent="-285750">
              <a:buFont typeface="Arial" panose="020B0604020202020204" pitchFamily="34" charset="0"/>
              <a:buChar char="•"/>
            </a:pPr>
            <a:r>
              <a:rPr lang="en-GB" sz="2000" dirty="0">
                <a:solidFill>
                  <a:schemeClr val="tx1"/>
                </a:solidFill>
              </a:rPr>
              <a:t>Can be re-used for later deployments</a:t>
            </a:r>
          </a:p>
          <a:p>
            <a:pPr marL="742950" lvl="1" indent="-285750">
              <a:buFont typeface="Arial" panose="020B0604020202020204" pitchFamily="34" charset="0"/>
              <a:buChar char="•"/>
            </a:pPr>
            <a:r>
              <a:rPr lang="en-GB" sz="2000" dirty="0">
                <a:solidFill>
                  <a:schemeClr val="tx1"/>
                </a:solidFill>
              </a:rPr>
              <a:t>Incrementally updates database.</a:t>
            </a:r>
          </a:p>
          <a:p>
            <a:pPr marL="285750" indent="-285750">
              <a:buFont typeface="Arial" panose="020B0604020202020204" pitchFamily="34" charset="0"/>
              <a:buChar char="•"/>
            </a:pPr>
            <a:endParaRPr lang="en-GB" sz="2000" dirty="0">
              <a:solidFill>
                <a:schemeClr val="tx1"/>
              </a:solidFill>
            </a:endParaRPr>
          </a:p>
          <a:p>
            <a:pPr marL="285750" indent="-285750">
              <a:buFont typeface="Arial" panose="020B0604020202020204" pitchFamily="34" charset="0"/>
              <a:buChar char="•"/>
            </a:pPr>
            <a:endParaRPr lang="en-GB" sz="2000" dirty="0">
              <a:solidFill>
                <a:schemeClr val="tx1"/>
              </a:solidFill>
            </a:endParaRPr>
          </a:p>
          <a:p>
            <a:endParaRPr lang="en-GB" sz="2000" dirty="0">
              <a:solidFill>
                <a:schemeClr val="tx1"/>
              </a:solidFill>
            </a:endParaRPr>
          </a:p>
          <a:p>
            <a:pPr marL="285750" indent="-285750">
              <a:buFont typeface="Arial" panose="020B0604020202020204" pitchFamily="34" charset="0"/>
              <a:buChar char="•"/>
            </a:pPr>
            <a:endParaRPr lang="en-GB" sz="2000" dirty="0">
              <a:solidFill>
                <a:schemeClr val="tx1"/>
              </a:solidFill>
            </a:endParaRPr>
          </a:p>
          <a:p>
            <a:endParaRPr lang="en-GB" sz="2000" dirty="0">
              <a:solidFill>
                <a:schemeClr val="tx1"/>
              </a:solidFill>
            </a:endParaRPr>
          </a:p>
          <a:p>
            <a:pPr marL="342900" indent="-342900">
              <a:buFont typeface="Arial" panose="020B0604020202020204" pitchFamily="34" charset="0"/>
              <a:buChar char="•"/>
            </a:pPr>
            <a:endParaRPr lang="en-GB" sz="2400" dirty="0"/>
          </a:p>
          <a:p>
            <a:endParaRPr lang="en-GB" sz="2400" dirty="0">
              <a:solidFill>
                <a:srgbClr val="FF0000"/>
              </a:solidFill>
            </a:endParaRPr>
          </a:p>
        </p:txBody>
      </p:sp>
      <p:pic>
        <p:nvPicPr>
          <p:cNvPr id="25" name="Graphic 24" descr="Checkmark with solid fill">
            <a:extLst>
              <a:ext uri="{FF2B5EF4-FFF2-40B4-BE49-F238E27FC236}">
                <a16:creationId xmlns:a16="http://schemas.microsoft.com/office/drawing/2014/main" id="{784DEDEB-9ED3-4339-B6B6-495FC35776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2384" y="1052736"/>
            <a:ext cx="914400" cy="914400"/>
          </a:xfrm>
          <a:prstGeom prst="rect">
            <a:avLst/>
          </a:prstGeom>
        </p:spPr>
      </p:pic>
    </p:spTree>
    <p:extLst>
      <p:ext uri="{BB962C8B-B14F-4D97-AF65-F5344CB8AC3E}">
        <p14:creationId xmlns:p14="http://schemas.microsoft.com/office/powerpoint/2010/main" val="42901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263068" y="260648"/>
            <a:ext cx="4752528" cy="432048"/>
          </a:xfrm>
        </p:spPr>
        <p:txBody>
          <a:bodyPr/>
          <a:lstStyle/>
          <a:p>
            <a:r>
              <a:rPr lang="en-US" dirty="0"/>
              <a:t>DACPAC </a:t>
            </a:r>
            <a:r>
              <a:rPr lang="en-US" dirty="0" err="1"/>
              <a:t>Deplolyment</a:t>
            </a:r>
            <a:r>
              <a:rPr lang="en-US" dirty="0"/>
              <a:t> Task</a:t>
            </a:r>
          </a:p>
        </p:txBody>
      </p:sp>
      <p:sp>
        <p:nvSpPr>
          <p:cNvPr id="16" name="TextBox 15">
            <a:extLst>
              <a:ext uri="{FF2B5EF4-FFF2-40B4-BE49-F238E27FC236}">
                <a16:creationId xmlns:a16="http://schemas.microsoft.com/office/drawing/2014/main" id="{35124F25-43F0-452C-8B46-CFA1AB583914}"/>
              </a:ext>
            </a:extLst>
          </p:cNvPr>
          <p:cNvSpPr txBox="1"/>
          <p:nvPr/>
        </p:nvSpPr>
        <p:spPr>
          <a:xfrm>
            <a:off x="263068" y="926216"/>
            <a:ext cx="5688632" cy="6186309"/>
          </a:xfrm>
          <a:prstGeom prst="rect">
            <a:avLst/>
          </a:prstGeom>
          <a:noFill/>
        </p:spPr>
        <p:txBody>
          <a:bodyPr wrap="square" rtlCol="0">
            <a:spAutoFit/>
          </a:bodyPr>
          <a:lstStyle/>
          <a:p>
            <a:r>
              <a:rPr lang="en-GB" dirty="0"/>
              <a:t>Microsoft DevOps has an in-built task for deploying SQL Database Code.</a:t>
            </a:r>
          </a:p>
          <a:p>
            <a:pPr marL="342900" indent="-342900">
              <a:buFont typeface="+mj-lt"/>
              <a:buAutoNum type="arabicPeriod"/>
            </a:pPr>
            <a:endParaRPr lang="en-GB" dirty="0"/>
          </a:p>
          <a:p>
            <a:pPr marL="342900" indent="-342900">
              <a:buFont typeface="+mj-lt"/>
              <a:buAutoNum type="arabicPeriod"/>
            </a:pPr>
            <a:r>
              <a:rPr lang="en-GB" dirty="0"/>
              <a:t>Specify Subscription SQL Db need to be deployed to</a:t>
            </a:r>
          </a:p>
          <a:p>
            <a:pPr marL="342900" indent="-342900">
              <a:buFont typeface="+mj-lt"/>
              <a:buAutoNum type="arabicPeriod"/>
            </a:pPr>
            <a:endParaRPr lang="en-GB" dirty="0"/>
          </a:p>
          <a:p>
            <a:pPr marL="342900" indent="-342900">
              <a:buFont typeface="+mj-lt"/>
              <a:buAutoNum type="arabicPeriod"/>
            </a:pPr>
            <a:r>
              <a:rPr lang="en-GB" dirty="0"/>
              <a:t>Specify the Server, Database and connection details for authentication where code will be deployed</a:t>
            </a:r>
            <a:br>
              <a:rPr lang="en-GB" dirty="0"/>
            </a:br>
            <a:br>
              <a:rPr lang="en-GB" dirty="0"/>
            </a:br>
            <a:r>
              <a:rPr lang="en-GB" dirty="0"/>
              <a:t>Tip: You need to use SQL User for the deployment that has DDL rights on the database</a:t>
            </a:r>
          </a:p>
          <a:p>
            <a:pPr marL="342900" indent="-342900">
              <a:buFont typeface="+mj-lt"/>
              <a:buAutoNum type="arabicPeriod"/>
            </a:pPr>
            <a:endParaRPr lang="en-GB" dirty="0"/>
          </a:p>
          <a:p>
            <a:pPr marL="342900" indent="-342900">
              <a:buFont typeface="+mj-lt"/>
              <a:buAutoNum type="arabicPeriod"/>
            </a:pPr>
            <a:r>
              <a:rPr lang="en-GB" dirty="0"/>
              <a:t>Configure “Deploy Type” to “SQL DACPAC File” and point the DACPAC in artefact location downloaded to release. </a:t>
            </a:r>
          </a:p>
          <a:p>
            <a:pPr marL="342900" indent="-342900">
              <a:buFont typeface="+mj-lt"/>
              <a:buAutoNum type="arabicPeriod"/>
            </a:pPr>
            <a:endParaRPr lang="en-GB" dirty="0"/>
          </a:p>
          <a:p>
            <a:r>
              <a:rPr lang="en-GB" dirty="0"/>
              <a:t>When release stage is executed, code will be deployed into target database. DACPAC contains desired state and deployment will check what changes need to be done to deploy to that state.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pic>
        <p:nvPicPr>
          <p:cNvPr id="3" name="Picture 2">
            <a:extLst>
              <a:ext uri="{FF2B5EF4-FFF2-40B4-BE49-F238E27FC236}">
                <a16:creationId xmlns:a16="http://schemas.microsoft.com/office/drawing/2014/main" id="{37395687-E3CD-45CB-BF35-2314761999A0}"/>
              </a:ext>
            </a:extLst>
          </p:cNvPr>
          <p:cNvPicPr>
            <a:picLocks noChangeAspect="1"/>
          </p:cNvPicPr>
          <p:nvPr/>
        </p:nvPicPr>
        <p:blipFill>
          <a:blip r:embed="rId2"/>
          <a:stretch>
            <a:fillRect/>
          </a:stretch>
        </p:blipFill>
        <p:spPr>
          <a:xfrm>
            <a:off x="6343794" y="620688"/>
            <a:ext cx="5604326" cy="5325683"/>
          </a:xfrm>
          <a:prstGeom prst="rect">
            <a:avLst/>
          </a:prstGeom>
        </p:spPr>
      </p:pic>
      <p:sp>
        <p:nvSpPr>
          <p:cNvPr id="4" name="Rectangle: Rounded Corners 3">
            <a:extLst>
              <a:ext uri="{FF2B5EF4-FFF2-40B4-BE49-F238E27FC236}">
                <a16:creationId xmlns:a16="http://schemas.microsoft.com/office/drawing/2014/main" id="{16956863-DD3B-40AE-BD9D-AC446CC94273}"/>
              </a:ext>
            </a:extLst>
          </p:cNvPr>
          <p:cNvSpPr/>
          <p:nvPr/>
        </p:nvSpPr>
        <p:spPr>
          <a:xfrm>
            <a:off x="6334426" y="4264288"/>
            <a:ext cx="5688632" cy="1800200"/>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292DC8C9-C85B-4838-A1EF-52FB4FC936CB}"/>
              </a:ext>
            </a:extLst>
          </p:cNvPr>
          <p:cNvSpPr/>
          <p:nvPr/>
        </p:nvSpPr>
        <p:spPr>
          <a:xfrm>
            <a:off x="6343794" y="2125648"/>
            <a:ext cx="5688632" cy="2088232"/>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9DD40ABF-FCC0-4E22-ACD7-EC9B3BCC5012}"/>
              </a:ext>
            </a:extLst>
          </p:cNvPr>
          <p:cNvSpPr/>
          <p:nvPr/>
        </p:nvSpPr>
        <p:spPr>
          <a:xfrm>
            <a:off x="6343794" y="620688"/>
            <a:ext cx="5688632" cy="936104"/>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E65F720-92C2-4C8F-A653-64F2C0455A78}"/>
              </a:ext>
            </a:extLst>
          </p:cNvPr>
          <p:cNvSpPr txBox="1"/>
          <p:nvPr/>
        </p:nvSpPr>
        <p:spPr>
          <a:xfrm>
            <a:off x="6082398" y="917464"/>
            <a:ext cx="504056" cy="369332"/>
          </a:xfrm>
          <a:prstGeom prst="rect">
            <a:avLst/>
          </a:prstGeom>
          <a:noFill/>
          <a:ln>
            <a:noFill/>
          </a:ln>
        </p:spPr>
        <p:txBody>
          <a:bodyPr wrap="square" rtlCol="0">
            <a:spAutoFit/>
          </a:bodyPr>
          <a:lstStyle/>
          <a:p>
            <a:r>
              <a:rPr lang="en-GB" dirty="0">
                <a:solidFill>
                  <a:srgbClr val="FF0000"/>
                </a:solidFill>
              </a:rPr>
              <a:t>1</a:t>
            </a:r>
          </a:p>
        </p:txBody>
      </p:sp>
      <p:sp>
        <p:nvSpPr>
          <p:cNvPr id="9" name="TextBox 8">
            <a:extLst>
              <a:ext uri="{FF2B5EF4-FFF2-40B4-BE49-F238E27FC236}">
                <a16:creationId xmlns:a16="http://schemas.microsoft.com/office/drawing/2014/main" id="{6F0A0ED2-AAD5-4C2C-ADB8-FC4DD5DB5F9B}"/>
              </a:ext>
            </a:extLst>
          </p:cNvPr>
          <p:cNvSpPr txBox="1"/>
          <p:nvPr/>
        </p:nvSpPr>
        <p:spPr>
          <a:xfrm>
            <a:off x="6082398" y="3046788"/>
            <a:ext cx="504056" cy="369332"/>
          </a:xfrm>
          <a:prstGeom prst="rect">
            <a:avLst/>
          </a:prstGeom>
          <a:noFill/>
          <a:ln>
            <a:noFill/>
          </a:ln>
        </p:spPr>
        <p:txBody>
          <a:bodyPr wrap="square" rtlCol="0">
            <a:spAutoFit/>
          </a:bodyPr>
          <a:lstStyle/>
          <a:p>
            <a:r>
              <a:rPr lang="en-GB" dirty="0">
                <a:solidFill>
                  <a:srgbClr val="FF0000"/>
                </a:solidFill>
              </a:rPr>
              <a:t>2</a:t>
            </a:r>
          </a:p>
        </p:txBody>
      </p:sp>
      <p:sp>
        <p:nvSpPr>
          <p:cNvPr id="10" name="TextBox 9">
            <a:extLst>
              <a:ext uri="{FF2B5EF4-FFF2-40B4-BE49-F238E27FC236}">
                <a16:creationId xmlns:a16="http://schemas.microsoft.com/office/drawing/2014/main" id="{97258EDD-FA75-47F3-A59A-82CE8F4C8D21}"/>
              </a:ext>
            </a:extLst>
          </p:cNvPr>
          <p:cNvSpPr txBox="1"/>
          <p:nvPr/>
        </p:nvSpPr>
        <p:spPr>
          <a:xfrm>
            <a:off x="6091766" y="4991446"/>
            <a:ext cx="504056" cy="369332"/>
          </a:xfrm>
          <a:prstGeom prst="rect">
            <a:avLst/>
          </a:prstGeom>
          <a:noFill/>
          <a:ln>
            <a:noFill/>
          </a:ln>
        </p:spPr>
        <p:txBody>
          <a:bodyPr wrap="square" rtlCol="0">
            <a:spAutoFit/>
          </a:bodyPr>
          <a:lstStyle/>
          <a:p>
            <a:r>
              <a:rPr lang="en-GB" dirty="0">
                <a:solidFill>
                  <a:srgbClr val="FF0000"/>
                </a:solidFill>
              </a:rPr>
              <a:t>3</a:t>
            </a:r>
          </a:p>
        </p:txBody>
      </p:sp>
    </p:spTree>
    <p:extLst>
      <p:ext uri="{BB962C8B-B14F-4D97-AF65-F5344CB8AC3E}">
        <p14:creationId xmlns:p14="http://schemas.microsoft.com/office/powerpoint/2010/main" val="862861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11377264" cy="430887"/>
          </a:xfrm>
        </p:spPr>
        <p:txBody>
          <a:bodyPr/>
          <a:lstStyle/>
          <a:p>
            <a:r>
              <a:rPr lang="en-US" dirty="0"/>
              <a:t>Disaster Recovery – Azure SQL Database Backups</a:t>
            </a:r>
          </a:p>
        </p:txBody>
      </p:sp>
      <p:sp>
        <p:nvSpPr>
          <p:cNvPr id="24" name="Text Placeholder 3">
            <a:extLst>
              <a:ext uri="{FF2B5EF4-FFF2-40B4-BE49-F238E27FC236}">
                <a16:creationId xmlns:a16="http://schemas.microsoft.com/office/drawing/2014/main" id="{8871BA42-BFC3-4727-9919-3F57907DA6C7}"/>
              </a:ext>
            </a:extLst>
          </p:cNvPr>
          <p:cNvSpPr txBox="1">
            <a:spLocks/>
          </p:cNvSpPr>
          <p:nvPr/>
        </p:nvSpPr>
        <p:spPr>
          <a:xfrm>
            <a:off x="676787" y="1124744"/>
            <a:ext cx="9451661" cy="4924425"/>
          </a:xfrm>
          <a:prstGeom prst="rect">
            <a:avLst/>
          </a:prstGeom>
        </p:spPr>
        <p:txBody>
          <a:bodyPr wrap="square" lIns="0" tIns="0" rIns="0" bIns="0">
            <a:spAutoFit/>
          </a:bodyPr>
          <a:lstStyle>
            <a:lvl1pPr marL="0" eaLnBrk="1" hangingPunct="1">
              <a:lnSpc>
                <a:spcPct val="100000"/>
              </a:lnSpc>
              <a:defRPr sz="1800" b="0" i="0">
                <a:solidFill>
                  <a:schemeClr val="bg2">
                    <a:lumMod val="50000"/>
                  </a:schemeClr>
                </a:solidFill>
                <a:latin typeface="Ubuntu"/>
                <a:ea typeface="+mn-ea"/>
                <a:cs typeface="Ubuntu"/>
              </a:defRPr>
            </a:lvl1pPr>
            <a:lvl2pPr marL="457200" eaLnBrk="1" hangingPunct="1">
              <a:lnSpc>
                <a:spcPct val="100000"/>
              </a:lnSpc>
              <a:defRPr sz="1800" b="0">
                <a:solidFill>
                  <a:schemeClr val="bg2">
                    <a:lumMod val="50000"/>
                  </a:schemeClr>
                </a:solidFill>
                <a:latin typeface="+mn-lt"/>
                <a:ea typeface="+mn-ea"/>
                <a:cs typeface="+mn-cs"/>
              </a:defRPr>
            </a:lvl2pPr>
            <a:lvl3pPr marL="914400" eaLnBrk="1" hangingPunct="1">
              <a:lnSpc>
                <a:spcPct val="100000"/>
              </a:lnSpc>
              <a:defRPr sz="1800" b="0">
                <a:solidFill>
                  <a:schemeClr val="bg2">
                    <a:lumMod val="50000"/>
                  </a:schemeClr>
                </a:solidFill>
                <a:latin typeface="+mn-lt"/>
                <a:ea typeface="+mn-ea"/>
                <a:cs typeface="+mn-cs"/>
              </a:defRPr>
            </a:lvl3pPr>
            <a:lvl4pPr marL="1371600" eaLnBrk="1" hangingPunct="1">
              <a:lnSpc>
                <a:spcPct val="100000"/>
              </a:lnSpc>
              <a:defRPr sz="1800" b="0">
                <a:solidFill>
                  <a:schemeClr val="bg2">
                    <a:lumMod val="50000"/>
                  </a:schemeClr>
                </a:solidFill>
                <a:latin typeface="+mn-lt"/>
                <a:ea typeface="+mn-ea"/>
                <a:cs typeface="+mn-cs"/>
              </a:defRPr>
            </a:lvl4pPr>
            <a:lvl5pPr marL="1828800" eaLnBrk="1" hangingPunct="1">
              <a:lnSpc>
                <a:spcPct val="100000"/>
              </a:lnSpc>
              <a:defRPr sz="1800" b="0">
                <a:solidFill>
                  <a:schemeClr val="bg2">
                    <a:lumMod val="50000"/>
                  </a:schemeClr>
                </a:solidFill>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marL="285750" indent="-285750">
              <a:buFont typeface="Arial" panose="020B0604020202020204" pitchFamily="34" charset="0"/>
              <a:buChar char="•"/>
            </a:pPr>
            <a:r>
              <a:rPr lang="en-US" sz="2000" dirty="0">
                <a:solidFill>
                  <a:schemeClr val="tx1"/>
                </a:solidFill>
                <a:latin typeface="+mn-lt"/>
                <a:cs typeface="+mn-cs"/>
              </a:rPr>
              <a:t>Backups are taken automatically and can be kept for 7 – 35 days using Geo-redundant storage (This can be configured per DB from the Server management blade in the Portal)</a:t>
            </a:r>
          </a:p>
          <a:p>
            <a:pPr marL="285750" indent="-285750">
              <a:buFont typeface="Arial" panose="020B0604020202020204" pitchFamily="34" charset="0"/>
              <a:buChar char="•"/>
            </a:pPr>
            <a:endParaRPr lang="en-US" sz="2000" dirty="0">
              <a:solidFill>
                <a:schemeClr val="tx1"/>
              </a:solidFill>
              <a:latin typeface="+mn-lt"/>
              <a:cs typeface="+mn-cs"/>
            </a:endParaRPr>
          </a:p>
          <a:p>
            <a:pPr marL="285750" indent="-285750">
              <a:buFont typeface="Arial" panose="020B0604020202020204" pitchFamily="34" charset="0"/>
              <a:buChar char="•"/>
            </a:pPr>
            <a:r>
              <a:rPr lang="en-US" sz="2000" dirty="0">
                <a:solidFill>
                  <a:schemeClr val="tx1"/>
                </a:solidFill>
                <a:latin typeface="+mn-lt"/>
                <a:cs typeface="+mn-cs"/>
              </a:rPr>
              <a:t>Long term backups (for months or years) can be configured</a:t>
            </a:r>
          </a:p>
          <a:p>
            <a:pPr marL="285750" indent="-285750">
              <a:buFont typeface="Arial" panose="020B0604020202020204" pitchFamily="34" charset="0"/>
              <a:buChar char="•"/>
            </a:pPr>
            <a:endParaRPr lang="en-US" sz="2000" dirty="0">
              <a:solidFill>
                <a:schemeClr val="tx1"/>
              </a:solidFill>
              <a:latin typeface="+mn-lt"/>
              <a:cs typeface="+mn-cs"/>
            </a:endParaRPr>
          </a:p>
          <a:p>
            <a:pPr marL="285750" indent="-285750">
              <a:buFont typeface="Arial" panose="020B0604020202020204" pitchFamily="34" charset="0"/>
              <a:buChar char="•"/>
            </a:pPr>
            <a:r>
              <a:rPr lang="en-US" sz="2000" dirty="0">
                <a:solidFill>
                  <a:schemeClr val="tx1"/>
                </a:solidFill>
                <a:latin typeface="+mn-lt"/>
                <a:cs typeface="+mn-cs"/>
              </a:rPr>
              <a:t>Full backups every week, Differential backups every 12 hours, Transaction log backups every 5-10 minutes</a:t>
            </a:r>
          </a:p>
          <a:p>
            <a:pPr marL="285750" indent="-285750">
              <a:buFont typeface="Arial" panose="020B0604020202020204" pitchFamily="34" charset="0"/>
              <a:buChar char="•"/>
            </a:pPr>
            <a:endParaRPr lang="en-US" sz="2000" dirty="0">
              <a:solidFill>
                <a:schemeClr val="tx1"/>
              </a:solidFill>
              <a:latin typeface="+mn-lt"/>
              <a:cs typeface="+mn-cs"/>
            </a:endParaRPr>
          </a:p>
          <a:p>
            <a:pPr marL="285750" indent="-285750">
              <a:buFont typeface="Arial" panose="020B0604020202020204" pitchFamily="34" charset="0"/>
              <a:buChar char="•"/>
            </a:pPr>
            <a:r>
              <a:rPr lang="en-US" sz="2000" dirty="0">
                <a:solidFill>
                  <a:schemeClr val="tx1"/>
                </a:solidFill>
                <a:latin typeface="+mn-lt"/>
                <a:cs typeface="+mn-cs"/>
              </a:rPr>
              <a:t>For standalone databases, a storage amount 100% of the size of the database is free of charge</a:t>
            </a:r>
          </a:p>
          <a:p>
            <a:pPr marL="285750" indent="-285750">
              <a:buFont typeface="Arial" panose="020B0604020202020204" pitchFamily="34" charset="0"/>
              <a:buChar char="•"/>
            </a:pPr>
            <a:endParaRPr lang="en-US" sz="2000" dirty="0">
              <a:solidFill>
                <a:schemeClr val="tx1"/>
              </a:solidFill>
              <a:latin typeface="+mn-lt"/>
              <a:cs typeface="+mn-cs"/>
            </a:endParaRPr>
          </a:p>
          <a:p>
            <a:pPr marL="285750" indent="-285750">
              <a:buFont typeface="Arial" panose="020B0604020202020204" pitchFamily="34" charset="0"/>
              <a:buChar char="•"/>
            </a:pPr>
            <a:r>
              <a:rPr lang="en-US" sz="2000" dirty="0">
                <a:solidFill>
                  <a:schemeClr val="tx1"/>
                </a:solidFill>
                <a:latin typeface="+mn-lt"/>
                <a:cs typeface="+mn-cs"/>
              </a:rPr>
              <a:t>Backups are configured to be encrypted with TDE (Transparent Data Encryption)</a:t>
            </a:r>
          </a:p>
          <a:p>
            <a:pPr marL="285750" indent="-285750">
              <a:buFont typeface="Arial" panose="020B0604020202020204" pitchFamily="34" charset="0"/>
              <a:buChar char="•"/>
            </a:pPr>
            <a:endParaRPr lang="en-US" sz="2000" dirty="0">
              <a:solidFill>
                <a:schemeClr val="tx1"/>
              </a:solidFill>
              <a:latin typeface="+mn-lt"/>
              <a:cs typeface="+mn-cs"/>
            </a:endParaRPr>
          </a:p>
          <a:p>
            <a:pPr marL="285750" indent="-285750">
              <a:buFont typeface="Arial" panose="020B0604020202020204" pitchFamily="34" charset="0"/>
              <a:buChar char="•"/>
            </a:pPr>
            <a:endParaRPr lang="en-US" sz="2000" dirty="0">
              <a:solidFill>
                <a:schemeClr val="tx1"/>
              </a:solidFill>
              <a:latin typeface="+mn-lt"/>
              <a:cs typeface="+mn-cs"/>
            </a:endParaRPr>
          </a:p>
          <a:p>
            <a:pPr marL="285750" indent="-285750">
              <a:buFont typeface="Arial" panose="020B0604020202020204" pitchFamily="34" charset="0"/>
              <a:buChar char="•"/>
            </a:pPr>
            <a:endParaRPr lang="en-US" sz="2000" dirty="0">
              <a:solidFill>
                <a:schemeClr val="tx1"/>
              </a:solidFill>
              <a:latin typeface="+mn-lt"/>
              <a:cs typeface="+mn-cs"/>
            </a:endParaRPr>
          </a:p>
          <a:p>
            <a:endParaRPr lang="en-US" sz="2000" dirty="0">
              <a:solidFill>
                <a:schemeClr val="tx1"/>
              </a:solidFill>
              <a:latin typeface="+mn-lt"/>
              <a:cs typeface="+mn-cs"/>
            </a:endParaRPr>
          </a:p>
        </p:txBody>
      </p:sp>
    </p:spTree>
    <p:extLst>
      <p:ext uri="{BB962C8B-B14F-4D97-AF65-F5344CB8AC3E}">
        <p14:creationId xmlns:p14="http://schemas.microsoft.com/office/powerpoint/2010/main" val="428055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B7E83A0-2327-44AD-AB9A-168291A81C68}"/>
              </a:ext>
            </a:extLst>
          </p:cNvPr>
          <p:cNvSpPr>
            <a:spLocks noGrp="1"/>
          </p:cNvSpPr>
          <p:nvPr>
            <p:ph type="title"/>
          </p:nvPr>
        </p:nvSpPr>
        <p:spPr>
          <a:xfrm>
            <a:off x="191344" y="476672"/>
            <a:ext cx="11377264" cy="430887"/>
          </a:xfrm>
        </p:spPr>
        <p:txBody>
          <a:bodyPr/>
          <a:lstStyle/>
          <a:p>
            <a:r>
              <a:rPr lang="en-US" dirty="0"/>
              <a:t>SCHEMA COMPARE</a:t>
            </a:r>
          </a:p>
        </p:txBody>
      </p:sp>
      <p:grpSp>
        <p:nvGrpSpPr>
          <p:cNvPr id="81" name="Group 80">
            <a:extLst>
              <a:ext uri="{FF2B5EF4-FFF2-40B4-BE49-F238E27FC236}">
                <a16:creationId xmlns:a16="http://schemas.microsoft.com/office/drawing/2014/main" id="{549B4A6F-9E42-48E6-9658-DF882DB1EE27}"/>
              </a:ext>
            </a:extLst>
          </p:cNvPr>
          <p:cNvGrpSpPr/>
          <p:nvPr/>
        </p:nvGrpSpPr>
        <p:grpSpPr>
          <a:xfrm>
            <a:off x="335432" y="888154"/>
            <a:ext cx="11521208" cy="5041801"/>
            <a:chOff x="335432" y="888154"/>
            <a:chExt cx="11521208" cy="5041801"/>
          </a:xfrm>
        </p:grpSpPr>
        <p:grpSp>
          <p:nvGrpSpPr>
            <p:cNvPr id="8" name="Group 7">
              <a:extLst>
                <a:ext uri="{FF2B5EF4-FFF2-40B4-BE49-F238E27FC236}">
                  <a16:creationId xmlns:a16="http://schemas.microsoft.com/office/drawing/2014/main" id="{110AFF60-9FA0-4277-BF62-450D4C860550}"/>
                </a:ext>
              </a:extLst>
            </p:cNvPr>
            <p:cNvGrpSpPr/>
            <p:nvPr/>
          </p:nvGrpSpPr>
          <p:grpSpPr>
            <a:xfrm>
              <a:off x="969973" y="2348880"/>
              <a:ext cx="9887744" cy="3581075"/>
              <a:chOff x="407368" y="2492896"/>
              <a:chExt cx="9887744" cy="3581075"/>
            </a:xfrm>
          </p:grpSpPr>
          <p:pic>
            <p:nvPicPr>
              <p:cNvPr id="3" name="Picture 2">
                <a:extLst>
                  <a:ext uri="{FF2B5EF4-FFF2-40B4-BE49-F238E27FC236}">
                    <a16:creationId xmlns:a16="http://schemas.microsoft.com/office/drawing/2014/main" id="{E09B0F3F-6CAA-4A29-AB1E-86EA2B2B244D}"/>
                  </a:ext>
                </a:extLst>
              </p:cNvPr>
              <p:cNvPicPr>
                <a:picLocks noChangeAspect="1"/>
              </p:cNvPicPr>
              <p:nvPr/>
            </p:nvPicPr>
            <p:blipFill>
              <a:blip r:embed="rId2"/>
              <a:stretch>
                <a:fillRect/>
              </a:stretch>
            </p:blipFill>
            <p:spPr>
              <a:xfrm>
                <a:off x="407368" y="2492896"/>
                <a:ext cx="9887744" cy="3581075"/>
              </a:xfrm>
              <a:prstGeom prst="rect">
                <a:avLst/>
              </a:prstGeom>
            </p:spPr>
          </p:pic>
          <p:sp>
            <p:nvSpPr>
              <p:cNvPr id="4" name="Rectangle: Rounded Corners 3">
                <a:extLst>
                  <a:ext uri="{FF2B5EF4-FFF2-40B4-BE49-F238E27FC236}">
                    <a16:creationId xmlns:a16="http://schemas.microsoft.com/office/drawing/2014/main" id="{08F173D2-80D6-4B16-8A11-D661FC9A4F57}"/>
                  </a:ext>
                </a:extLst>
              </p:cNvPr>
              <p:cNvSpPr/>
              <p:nvPr/>
            </p:nvSpPr>
            <p:spPr>
              <a:xfrm>
                <a:off x="407368" y="2636912"/>
                <a:ext cx="4824536" cy="142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9190F50B-FF1C-46A2-9703-C2DE6691E1DB}"/>
                  </a:ext>
                </a:extLst>
              </p:cNvPr>
              <p:cNvSpPr/>
              <p:nvPr/>
            </p:nvSpPr>
            <p:spPr>
              <a:xfrm>
                <a:off x="5470576" y="2634960"/>
                <a:ext cx="482453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257C0349-F601-4D55-B161-8A7F1D196DBA}"/>
                  </a:ext>
                </a:extLst>
              </p:cNvPr>
              <p:cNvSpPr/>
              <p:nvPr/>
            </p:nvSpPr>
            <p:spPr>
              <a:xfrm>
                <a:off x="435908" y="2492896"/>
                <a:ext cx="864096" cy="142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TextBox 13">
              <a:extLst>
                <a:ext uri="{FF2B5EF4-FFF2-40B4-BE49-F238E27FC236}">
                  <a16:creationId xmlns:a16="http://schemas.microsoft.com/office/drawing/2014/main" id="{BECE3220-65BB-40D9-8AA1-E55E382D19D1}"/>
                </a:ext>
              </a:extLst>
            </p:cNvPr>
            <p:cNvSpPr txBox="1"/>
            <p:nvPr/>
          </p:nvSpPr>
          <p:spPr>
            <a:xfrm>
              <a:off x="335432" y="1026030"/>
              <a:ext cx="2016224" cy="430887"/>
            </a:xfrm>
            <a:prstGeom prst="rect">
              <a:avLst/>
            </a:prstGeom>
            <a:noFill/>
            <a:ln>
              <a:solidFill>
                <a:schemeClr val="tx1">
                  <a:lumMod val="50000"/>
                </a:schemeClr>
              </a:solidFill>
            </a:ln>
          </p:spPr>
          <p:txBody>
            <a:bodyPr wrap="square" rtlCol="0">
              <a:spAutoFit/>
            </a:bodyPr>
            <a:lstStyle/>
            <a:p>
              <a:r>
                <a:rPr lang="en-GB" sz="1100" dirty="0"/>
                <a:t>1. Set your Source (database project )</a:t>
              </a:r>
            </a:p>
          </p:txBody>
        </p:sp>
        <p:sp>
          <p:nvSpPr>
            <p:cNvPr id="16" name="TextBox 15">
              <a:extLst>
                <a:ext uri="{FF2B5EF4-FFF2-40B4-BE49-F238E27FC236}">
                  <a16:creationId xmlns:a16="http://schemas.microsoft.com/office/drawing/2014/main" id="{1DEDF227-6EFC-43D8-9899-8D759DBC68A4}"/>
                </a:ext>
              </a:extLst>
            </p:cNvPr>
            <p:cNvSpPr txBox="1"/>
            <p:nvPr/>
          </p:nvSpPr>
          <p:spPr>
            <a:xfrm>
              <a:off x="3558194" y="888154"/>
              <a:ext cx="2592288" cy="600164"/>
            </a:xfrm>
            <a:prstGeom prst="rect">
              <a:avLst/>
            </a:prstGeom>
            <a:noFill/>
            <a:ln>
              <a:solidFill>
                <a:schemeClr val="tx1">
                  <a:lumMod val="50000"/>
                </a:schemeClr>
              </a:solidFill>
            </a:ln>
          </p:spPr>
          <p:txBody>
            <a:bodyPr wrap="square" rtlCol="0">
              <a:spAutoFit/>
            </a:bodyPr>
            <a:lstStyle/>
            <a:p>
              <a:r>
                <a:rPr lang="en-GB" sz="1100" dirty="0"/>
                <a:t>3. Select compare to detect differences between source control and live database.</a:t>
              </a:r>
            </a:p>
            <a:p>
              <a:endParaRPr lang="en-GB" sz="1100" dirty="0"/>
            </a:p>
          </p:txBody>
        </p:sp>
        <p:sp>
          <p:nvSpPr>
            <p:cNvPr id="17" name="TextBox 16">
              <a:extLst>
                <a:ext uri="{FF2B5EF4-FFF2-40B4-BE49-F238E27FC236}">
                  <a16:creationId xmlns:a16="http://schemas.microsoft.com/office/drawing/2014/main" id="{E26C5115-52C3-4368-BBAE-A2FCF9AAEDB0}"/>
                </a:ext>
              </a:extLst>
            </p:cNvPr>
            <p:cNvSpPr txBox="1"/>
            <p:nvPr/>
          </p:nvSpPr>
          <p:spPr>
            <a:xfrm>
              <a:off x="10416480" y="1080885"/>
              <a:ext cx="1440160" cy="430887"/>
            </a:xfrm>
            <a:prstGeom prst="rect">
              <a:avLst/>
            </a:prstGeom>
            <a:noFill/>
            <a:ln>
              <a:solidFill>
                <a:schemeClr val="tx1">
                  <a:lumMod val="50000"/>
                </a:schemeClr>
              </a:solidFill>
            </a:ln>
          </p:spPr>
          <p:txBody>
            <a:bodyPr wrap="square" rtlCol="0">
              <a:spAutoFit/>
            </a:bodyPr>
            <a:lstStyle/>
            <a:p>
              <a:r>
                <a:rPr lang="en-GB" sz="1100" dirty="0"/>
                <a:t>2. Set your Target (live database )</a:t>
              </a:r>
            </a:p>
          </p:txBody>
        </p:sp>
        <p:sp>
          <p:nvSpPr>
            <p:cNvPr id="36" name="TextBox 35">
              <a:extLst>
                <a:ext uri="{FF2B5EF4-FFF2-40B4-BE49-F238E27FC236}">
                  <a16:creationId xmlns:a16="http://schemas.microsoft.com/office/drawing/2014/main" id="{B309686D-FC43-4797-8AA6-08B91CD9B4EF}"/>
                </a:ext>
              </a:extLst>
            </p:cNvPr>
            <p:cNvSpPr txBox="1"/>
            <p:nvPr/>
          </p:nvSpPr>
          <p:spPr>
            <a:xfrm>
              <a:off x="6780393" y="1428636"/>
              <a:ext cx="2592288" cy="600164"/>
            </a:xfrm>
            <a:prstGeom prst="rect">
              <a:avLst/>
            </a:prstGeom>
            <a:noFill/>
            <a:ln>
              <a:solidFill>
                <a:schemeClr val="tx1">
                  <a:lumMod val="50000"/>
                </a:schemeClr>
              </a:solidFill>
            </a:ln>
          </p:spPr>
          <p:txBody>
            <a:bodyPr wrap="square" rtlCol="0">
              <a:spAutoFit/>
            </a:bodyPr>
            <a:lstStyle/>
            <a:p>
              <a:r>
                <a:rPr lang="en-GB" sz="1100" dirty="0"/>
                <a:t>4. Update your target to deploy changes from source control to live environment.</a:t>
              </a:r>
            </a:p>
            <a:p>
              <a:endParaRPr lang="en-GB" sz="1100" dirty="0"/>
            </a:p>
          </p:txBody>
        </p:sp>
        <p:cxnSp>
          <p:nvCxnSpPr>
            <p:cNvPr id="42" name="Connector: Elbow 41">
              <a:extLst>
                <a:ext uri="{FF2B5EF4-FFF2-40B4-BE49-F238E27FC236}">
                  <a16:creationId xmlns:a16="http://schemas.microsoft.com/office/drawing/2014/main" id="{26033D5B-87E4-499F-9E94-39973C902927}"/>
                </a:ext>
              </a:extLst>
            </p:cNvPr>
            <p:cNvCxnSpPr>
              <a:cxnSpLocks/>
              <a:endCxn id="4" idx="1"/>
            </p:cNvCxnSpPr>
            <p:nvPr/>
          </p:nvCxnSpPr>
          <p:spPr>
            <a:xfrm rot="16200000" flipH="1">
              <a:off x="108136" y="1702090"/>
              <a:ext cx="1107011" cy="616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642789F-C3B1-44C9-BCFC-90165BEE2267}"/>
                </a:ext>
              </a:extLst>
            </p:cNvPr>
            <p:cNvCxnSpPr>
              <a:cxnSpLocks/>
              <a:endCxn id="10" idx="3"/>
            </p:cNvCxnSpPr>
            <p:nvPr/>
          </p:nvCxnSpPr>
          <p:spPr>
            <a:xfrm rot="5400000">
              <a:off x="10687573" y="1681917"/>
              <a:ext cx="1051180" cy="7108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40FE3FC-BD75-49DA-A6B1-F94E047FDDE1}"/>
                </a:ext>
              </a:extLst>
            </p:cNvPr>
            <p:cNvCxnSpPr/>
            <p:nvPr/>
          </p:nvCxnSpPr>
          <p:spPr>
            <a:xfrm rot="10800000" flipV="1">
              <a:off x="1703512" y="1680084"/>
              <a:ext cx="5076881" cy="596788"/>
            </a:xfrm>
            <a:prstGeom prst="bentConnector3">
              <a:avLst>
                <a:gd name="adj1" fmla="val 1000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48C23E8A-C07C-4C59-8216-DB6CEACB9E0F}"/>
                </a:ext>
              </a:extLst>
            </p:cNvPr>
            <p:cNvCxnSpPr>
              <a:cxnSpLocks/>
            </p:cNvCxnSpPr>
            <p:nvPr/>
          </p:nvCxnSpPr>
          <p:spPr>
            <a:xfrm rot="10800000" flipV="1">
              <a:off x="1127448" y="1488315"/>
              <a:ext cx="2448272" cy="788557"/>
            </a:xfrm>
            <a:prstGeom prst="bentConnector3">
              <a:avLst>
                <a:gd name="adj1" fmla="val 99854"/>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2130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1152326"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Deployment (Single ADF)</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7</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23" name="Graphic 22">
            <a:extLst>
              <a:ext uri="{FF2B5EF4-FFF2-40B4-BE49-F238E27FC236}">
                <a16:creationId xmlns:a16="http://schemas.microsoft.com/office/drawing/2014/main" id="{BEC66C8A-CA85-4D75-BF7C-69B43663C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1744" y="1730873"/>
            <a:ext cx="622362" cy="622362"/>
          </a:xfrm>
          <a:prstGeom prst="rect">
            <a:avLst/>
          </a:prstGeom>
        </p:spPr>
      </p:pic>
      <p:grpSp>
        <p:nvGrpSpPr>
          <p:cNvPr id="94" name="Group 93">
            <a:extLst>
              <a:ext uri="{FF2B5EF4-FFF2-40B4-BE49-F238E27FC236}">
                <a16:creationId xmlns:a16="http://schemas.microsoft.com/office/drawing/2014/main" id="{1AAD7FB0-F2CB-4CBC-BB5D-9CC88C6766BB}"/>
              </a:ext>
            </a:extLst>
          </p:cNvPr>
          <p:cNvGrpSpPr/>
          <p:nvPr/>
        </p:nvGrpSpPr>
        <p:grpSpPr>
          <a:xfrm>
            <a:off x="5777957" y="2540519"/>
            <a:ext cx="5145546" cy="3102571"/>
            <a:chOff x="5777957" y="2540519"/>
            <a:chExt cx="5145546" cy="3102571"/>
          </a:xfrm>
        </p:grpSpPr>
        <p:pic>
          <p:nvPicPr>
            <p:cNvPr id="34" name="Graphic 33">
              <a:extLst>
                <a:ext uri="{FF2B5EF4-FFF2-40B4-BE49-F238E27FC236}">
                  <a16:creationId xmlns:a16="http://schemas.microsoft.com/office/drawing/2014/main" id="{0F48B79E-4B59-4116-AE34-5CB8016016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6993" y="2540519"/>
              <a:ext cx="498782" cy="498782"/>
            </a:xfrm>
            <a:prstGeom prst="rect">
              <a:avLst/>
            </a:prstGeom>
          </p:spPr>
        </p:pic>
        <p:sp>
          <p:nvSpPr>
            <p:cNvPr id="35" name="TextBox 34">
              <a:extLst>
                <a:ext uri="{FF2B5EF4-FFF2-40B4-BE49-F238E27FC236}">
                  <a16:creationId xmlns:a16="http://schemas.microsoft.com/office/drawing/2014/main" id="{DCD77F1D-5913-45DF-9D44-E36E1EAAA634}"/>
                </a:ext>
              </a:extLst>
            </p:cNvPr>
            <p:cNvSpPr txBox="1"/>
            <p:nvPr/>
          </p:nvSpPr>
          <p:spPr>
            <a:xfrm>
              <a:off x="6325775" y="2620633"/>
              <a:ext cx="1355265" cy="369332"/>
            </a:xfrm>
            <a:prstGeom prst="rect">
              <a:avLst/>
            </a:prstGeom>
            <a:noFill/>
          </p:spPr>
          <p:txBody>
            <a:bodyPr wrap="square" rtlCol="0">
              <a:spAutoFit/>
            </a:bodyPr>
            <a:lstStyle/>
            <a:p>
              <a:r>
                <a:rPr lang="en-GB" dirty="0">
                  <a:solidFill>
                    <a:schemeClr val="tx2"/>
                  </a:solidFill>
                </a:rPr>
                <a:t>TEST-RG</a:t>
              </a:r>
            </a:p>
          </p:txBody>
        </p:sp>
        <p:sp>
          <p:nvSpPr>
            <p:cNvPr id="36" name="Rectangle 35">
              <a:extLst>
                <a:ext uri="{FF2B5EF4-FFF2-40B4-BE49-F238E27FC236}">
                  <a16:creationId xmlns:a16="http://schemas.microsoft.com/office/drawing/2014/main" id="{CDB59E74-19E9-40E4-BA34-970A4D43F4C3}"/>
                </a:ext>
              </a:extLst>
            </p:cNvPr>
            <p:cNvSpPr/>
            <p:nvPr/>
          </p:nvSpPr>
          <p:spPr>
            <a:xfrm>
              <a:off x="5777957" y="3043387"/>
              <a:ext cx="5145546" cy="259970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Git | Jenkins plugin">
            <a:extLst>
              <a:ext uri="{FF2B5EF4-FFF2-40B4-BE49-F238E27FC236}">
                <a16:creationId xmlns:a16="http://schemas.microsoft.com/office/drawing/2014/main" id="{4250E990-16E1-4DCD-8348-6F5366C7D5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330" y="1816787"/>
            <a:ext cx="1124861" cy="46869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49A5B22-3D92-4814-A541-C3F1235CE035}"/>
              </a:ext>
            </a:extLst>
          </p:cNvPr>
          <p:cNvCxnSpPr>
            <a:cxnSpLocks/>
            <a:stCxn id="46" idx="3"/>
            <a:endCxn id="23" idx="1"/>
          </p:cNvCxnSpPr>
          <p:nvPr/>
        </p:nvCxnSpPr>
        <p:spPr>
          <a:xfrm flipV="1">
            <a:off x="1973191" y="2042054"/>
            <a:ext cx="1818553" cy="9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AB77121B-B46E-47DD-B91A-27E1B4C7150F}"/>
              </a:ext>
            </a:extLst>
          </p:cNvPr>
          <p:cNvGrpSpPr/>
          <p:nvPr/>
        </p:nvGrpSpPr>
        <p:grpSpPr>
          <a:xfrm>
            <a:off x="6078037" y="3476543"/>
            <a:ext cx="4482459" cy="1931266"/>
            <a:chOff x="6078037" y="3476543"/>
            <a:chExt cx="4482459" cy="1931266"/>
          </a:xfrm>
        </p:grpSpPr>
        <p:pic>
          <p:nvPicPr>
            <p:cNvPr id="33" name="Picture 32">
              <a:extLst>
                <a:ext uri="{FF2B5EF4-FFF2-40B4-BE49-F238E27FC236}">
                  <a16:creationId xmlns:a16="http://schemas.microsoft.com/office/drawing/2014/main" id="{60D0ED76-7506-4B3E-AA11-BC4DCBF2FA42}"/>
                </a:ext>
              </a:extLst>
            </p:cNvPr>
            <p:cNvPicPr>
              <a:picLocks noChangeAspect="1"/>
            </p:cNvPicPr>
            <p:nvPr/>
          </p:nvPicPr>
          <p:blipFill>
            <a:blip r:embed="rId8"/>
            <a:stretch>
              <a:fillRect/>
            </a:stretch>
          </p:blipFill>
          <p:spPr>
            <a:xfrm>
              <a:off x="6078037" y="3476543"/>
              <a:ext cx="472560" cy="371215"/>
            </a:xfrm>
            <a:prstGeom prst="rect">
              <a:avLst/>
            </a:prstGeom>
          </p:spPr>
        </p:pic>
        <p:sp>
          <p:nvSpPr>
            <p:cNvPr id="37" name="TextBox 36">
              <a:extLst>
                <a:ext uri="{FF2B5EF4-FFF2-40B4-BE49-F238E27FC236}">
                  <a16:creationId xmlns:a16="http://schemas.microsoft.com/office/drawing/2014/main" id="{14FD2533-91F5-4D4C-95CE-98880206519B}"/>
                </a:ext>
              </a:extLst>
            </p:cNvPr>
            <p:cNvSpPr txBox="1"/>
            <p:nvPr/>
          </p:nvSpPr>
          <p:spPr>
            <a:xfrm>
              <a:off x="6487675" y="3495451"/>
              <a:ext cx="1254632" cy="369332"/>
            </a:xfrm>
            <a:prstGeom prst="rect">
              <a:avLst/>
            </a:prstGeom>
            <a:noFill/>
          </p:spPr>
          <p:txBody>
            <a:bodyPr wrap="square" rtlCol="0">
              <a:spAutoFit/>
            </a:bodyPr>
            <a:lstStyle/>
            <a:p>
              <a:r>
                <a:rPr lang="en-GB" dirty="0">
                  <a:solidFill>
                    <a:schemeClr val="tx2"/>
                  </a:solidFill>
                </a:rPr>
                <a:t>TEST-ADF</a:t>
              </a:r>
            </a:p>
          </p:txBody>
        </p:sp>
        <p:sp>
          <p:nvSpPr>
            <p:cNvPr id="70" name="Rectangle 69">
              <a:extLst>
                <a:ext uri="{FF2B5EF4-FFF2-40B4-BE49-F238E27FC236}">
                  <a16:creationId xmlns:a16="http://schemas.microsoft.com/office/drawing/2014/main" id="{096F8410-8360-46D3-A03A-8271EC3019B4}"/>
                </a:ext>
              </a:extLst>
            </p:cNvPr>
            <p:cNvSpPr/>
            <p:nvPr/>
          </p:nvSpPr>
          <p:spPr>
            <a:xfrm>
              <a:off x="6108159" y="3918276"/>
              <a:ext cx="4452337" cy="148953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73" name="Connector: Elbow 72">
            <a:extLst>
              <a:ext uri="{FF2B5EF4-FFF2-40B4-BE49-F238E27FC236}">
                <a16:creationId xmlns:a16="http://schemas.microsoft.com/office/drawing/2014/main" id="{9792D955-6DBF-4CCB-A061-7086DE7A1D63}"/>
              </a:ext>
            </a:extLst>
          </p:cNvPr>
          <p:cNvCxnSpPr>
            <a:cxnSpLocks/>
            <a:stCxn id="23" idx="2"/>
            <a:endCxn id="33" idx="1"/>
          </p:cNvCxnSpPr>
          <p:nvPr/>
        </p:nvCxnSpPr>
        <p:spPr>
          <a:xfrm rot="16200000" flipH="1">
            <a:off x="4436023" y="2020137"/>
            <a:ext cx="1308916" cy="197511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680AB511-0862-43C9-8B45-BC91846DB8D1}"/>
              </a:ext>
            </a:extLst>
          </p:cNvPr>
          <p:cNvGrpSpPr/>
          <p:nvPr/>
        </p:nvGrpSpPr>
        <p:grpSpPr>
          <a:xfrm>
            <a:off x="6236165" y="4044642"/>
            <a:ext cx="2638309" cy="1215744"/>
            <a:chOff x="6236165" y="4044642"/>
            <a:chExt cx="2638309" cy="1215744"/>
          </a:xfrm>
        </p:grpSpPr>
        <p:pic>
          <p:nvPicPr>
            <p:cNvPr id="2050" name="Picture 2" descr="Azure Data Factory – Pipeline Hierarchies (Generation Control) – Welcome to  the Community Blog of Paul Andrew">
              <a:extLst>
                <a:ext uri="{FF2B5EF4-FFF2-40B4-BE49-F238E27FC236}">
                  <a16:creationId xmlns:a16="http://schemas.microsoft.com/office/drawing/2014/main" id="{631D622D-729E-45C9-A5B1-63866FA94B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65" y="4058658"/>
              <a:ext cx="557073" cy="35940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Azure Data Factory – Pipeline Hierarchies (Generation Control) – Welcome to  the Community Blog of Paul Andrew">
              <a:extLst>
                <a:ext uri="{FF2B5EF4-FFF2-40B4-BE49-F238E27FC236}">
                  <a16:creationId xmlns:a16="http://schemas.microsoft.com/office/drawing/2014/main" id="{2E6B9C4C-AD1D-41A3-8752-ADB49AB898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65" y="4474856"/>
              <a:ext cx="557073" cy="35940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7E4C87B9-567B-48CF-AEBA-51A33B40F25F}"/>
                </a:ext>
              </a:extLst>
            </p:cNvPr>
            <p:cNvSpPr txBox="1"/>
            <p:nvPr/>
          </p:nvSpPr>
          <p:spPr>
            <a:xfrm>
              <a:off x="6793238" y="4044642"/>
              <a:ext cx="1254632" cy="369332"/>
            </a:xfrm>
            <a:prstGeom prst="rect">
              <a:avLst/>
            </a:prstGeom>
            <a:noFill/>
          </p:spPr>
          <p:txBody>
            <a:bodyPr wrap="square" rtlCol="0">
              <a:spAutoFit/>
            </a:bodyPr>
            <a:lstStyle/>
            <a:p>
              <a:r>
                <a:rPr lang="en-GB" dirty="0">
                  <a:solidFill>
                    <a:schemeClr val="tx2"/>
                  </a:solidFill>
                </a:rPr>
                <a:t>Pipeline 1</a:t>
              </a:r>
            </a:p>
          </p:txBody>
        </p:sp>
        <p:sp>
          <p:nvSpPr>
            <p:cNvPr id="78" name="TextBox 77">
              <a:extLst>
                <a:ext uri="{FF2B5EF4-FFF2-40B4-BE49-F238E27FC236}">
                  <a16:creationId xmlns:a16="http://schemas.microsoft.com/office/drawing/2014/main" id="{ED51CBF4-D253-4D99-9948-A655FCC2BDE3}"/>
                </a:ext>
              </a:extLst>
            </p:cNvPr>
            <p:cNvSpPr txBox="1"/>
            <p:nvPr/>
          </p:nvSpPr>
          <p:spPr>
            <a:xfrm>
              <a:off x="6793238" y="4469891"/>
              <a:ext cx="1254632" cy="369332"/>
            </a:xfrm>
            <a:prstGeom prst="rect">
              <a:avLst/>
            </a:prstGeom>
            <a:noFill/>
          </p:spPr>
          <p:txBody>
            <a:bodyPr wrap="square" rtlCol="0">
              <a:spAutoFit/>
            </a:bodyPr>
            <a:lstStyle/>
            <a:p>
              <a:r>
                <a:rPr lang="en-GB" dirty="0">
                  <a:solidFill>
                    <a:schemeClr val="tx2"/>
                  </a:solidFill>
                </a:rPr>
                <a:t>Pipeline 2</a:t>
              </a:r>
            </a:p>
          </p:txBody>
        </p:sp>
        <p:sp>
          <p:nvSpPr>
            <p:cNvPr id="79" name="TextBox 78">
              <a:extLst>
                <a:ext uri="{FF2B5EF4-FFF2-40B4-BE49-F238E27FC236}">
                  <a16:creationId xmlns:a16="http://schemas.microsoft.com/office/drawing/2014/main" id="{25EDAA74-ED23-4B79-AADB-FA76D2B82BCA}"/>
                </a:ext>
              </a:extLst>
            </p:cNvPr>
            <p:cNvSpPr txBox="1"/>
            <p:nvPr/>
          </p:nvSpPr>
          <p:spPr>
            <a:xfrm>
              <a:off x="6325775" y="4891054"/>
              <a:ext cx="2548699" cy="369332"/>
            </a:xfrm>
            <a:prstGeom prst="rect">
              <a:avLst/>
            </a:prstGeom>
            <a:noFill/>
          </p:spPr>
          <p:txBody>
            <a:bodyPr wrap="square" rtlCol="0">
              <a:spAutoFit/>
            </a:bodyPr>
            <a:lstStyle/>
            <a:p>
              <a:r>
                <a:rPr lang="en-GB" dirty="0">
                  <a:solidFill>
                    <a:schemeClr val="tx2"/>
                  </a:solidFill>
                </a:rPr>
                <a:t>Linked Services, Datasets</a:t>
              </a:r>
            </a:p>
          </p:txBody>
        </p:sp>
      </p:grpSp>
      <p:grpSp>
        <p:nvGrpSpPr>
          <p:cNvPr id="95" name="Group 94">
            <a:extLst>
              <a:ext uri="{FF2B5EF4-FFF2-40B4-BE49-F238E27FC236}">
                <a16:creationId xmlns:a16="http://schemas.microsoft.com/office/drawing/2014/main" id="{A1991349-6E70-4EAD-BA89-28451D034EDB}"/>
              </a:ext>
            </a:extLst>
          </p:cNvPr>
          <p:cNvGrpSpPr/>
          <p:nvPr/>
        </p:nvGrpSpPr>
        <p:grpSpPr>
          <a:xfrm>
            <a:off x="4102925" y="2353235"/>
            <a:ext cx="2133240" cy="2723570"/>
            <a:chOff x="4102925" y="2353235"/>
            <a:chExt cx="2133240" cy="2723570"/>
          </a:xfrm>
        </p:grpSpPr>
        <p:cxnSp>
          <p:nvCxnSpPr>
            <p:cNvPr id="56" name="Connector: Elbow 55">
              <a:extLst>
                <a:ext uri="{FF2B5EF4-FFF2-40B4-BE49-F238E27FC236}">
                  <a16:creationId xmlns:a16="http://schemas.microsoft.com/office/drawing/2014/main" id="{D8AC6670-5751-4588-AA43-563C80687ACD}"/>
                </a:ext>
              </a:extLst>
            </p:cNvPr>
            <p:cNvCxnSpPr>
              <a:cxnSpLocks/>
              <a:stCxn id="23" idx="2"/>
              <a:endCxn id="2050" idx="1"/>
            </p:cNvCxnSpPr>
            <p:nvPr/>
          </p:nvCxnSpPr>
          <p:spPr>
            <a:xfrm rot="16200000" flipH="1">
              <a:off x="4226983" y="2229177"/>
              <a:ext cx="1885124" cy="213324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2EAB914E-5DD5-4110-8DD8-1DB5B1006A74}"/>
                </a:ext>
              </a:extLst>
            </p:cNvPr>
            <p:cNvCxnSpPr>
              <a:cxnSpLocks/>
              <a:stCxn id="23" idx="2"/>
              <a:endCxn id="68" idx="1"/>
            </p:cNvCxnSpPr>
            <p:nvPr/>
          </p:nvCxnSpPr>
          <p:spPr>
            <a:xfrm rot="16200000" flipH="1">
              <a:off x="4018884" y="2437276"/>
              <a:ext cx="2301322" cy="213324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314076B-2200-4D8A-BD98-4F61030EDED6}"/>
                </a:ext>
              </a:extLst>
            </p:cNvPr>
            <p:cNvCxnSpPr>
              <a:cxnSpLocks/>
              <a:stCxn id="23" idx="2"/>
            </p:cNvCxnSpPr>
            <p:nvPr/>
          </p:nvCxnSpPr>
          <p:spPr>
            <a:xfrm rot="16200000" flipH="1">
              <a:off x="3807760" y="2648400"/>
              <a:ext cx="2723570" cy="213324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EEE4CE6B-685E-4289-BBBD-11D0FA4D34ED}"/>
              </a:ext>
            </a:extLst>
          </p:cNvPr>
          <p:cNvSpPr txBox="1"/>
          <p:nvPr/>
        </p:nvSpPr>
        <p:spPr>
          <a:xfrm>
            <a:off x="4102924" y="1857388"/>
            <a:ext cx="3505244" cy="369332"/>
          </a:xfrm>
          <a:prstGeom prst="rect">
            <a:avLst/>
          </a:prstGeom>
          <a:noFill/>
        </p:spPr>
        <p:txBody>
          <a:bodyPr wrap="square" rtlCol="0">
            <a:spAutoFit/>
          </a:bodyPr>
          <a:lstStyle/>
          <a:p>
            <a:pPr algn="ctr"/>
            <a:r>
              <a:rPr lang="en-GB" dirty="0">
                <a:solidFill>
                  <a:schemeClr val="tx2"/>
                </a:solidFill>
              </a:rPr>
              <a:t>DevOps Deployment Pipeline</a:t>
            </a:r>
          </a:p>
        </p:txBody>
      </p:sp>
      <p:pic>
        <p:nvPicPr>
          <p:cNvPr id="100" name="Picture 4" descr="HashiCorp Blog: Terraform">
            <a:extLst>
              <a:ext uri="{FF2B5EF4-FFF2-40B4-BE49-F238E27FC236}">
                <a16:creationId xmlns:a16="http://schemas.microsoft.com/office/drawing/2014/main" id="{6654D7CA-0095-4AA3-93C7-8A51CE9B56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123" t="26886" r="13580" b="27024"/>
          <a:stretch/>
        </p:blipFill>
        <p:spPr bwMode="auto">
          <a:xfrm>
            <a:off x="4425962" y="3280233"/>
            <a:ext cx="948794" cy="345016"/>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CF7BED1F-FEB0-4F2B-9C10-3E601D21929F}"/>
              </a:ext>
            </a:extLst>
          </p:cNvPr>
          <p:cNvGrpSpPr/>
          <p:nvPr/>
        </p:nvGrpSpPr>
        <p:grpSpPr>
          <a:xfrm>
            <a:off x="4672788" y="3878422"/>
            <a:ext cx="343092" cy="1184178"/>
            <a:chOff x="4672788" y="3878422"/>
            <a:chExt cx="343092" cy="1184178"/>
          </a:xfrm>
        </p:grpSpPr>
        <p:pic>
          <p:nvPicPr>
            <p:cNvPr id="2052" name="Picture 4" descr="How to Automatically Extract Icon Files from the Start Menu - xenappblog">
              <a:extLst>
                <a:ext uri="{FF2B5EF4-FFF2-40B4-BE49-F238E27FC236}">
                  <a16:creationId xmlns:a16="http://schemas.microsoft.com/office/drawing/2014/main" id="{1C15CC77-A5A3-44AD-B3AA-F0CF6AFD72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788" y="3878422"/>
              <a:ext cx="343092" cy="34309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How to Automatically Extract Icon Files from the Start Menu - xenappblog">
              <a:extLst>
                <a:ext uri="{FF2B5EF4-FFF2-40B4-BE49-F238E27FC236}">
                  <a16:creationId xmlns:a16="http://schemas.microsoft.com/office/drawing/2014/main" id="{1733D865-D681-4DD0-9F39-129461895C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788" y="4283083"/>
              <a:ext cx="343092" cy="34309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How to Automatically Extract Icon Files from the Start Menu - xenappblog">
              <a:extLst>
                <a:ext uri="{FF2B5EF4-FFF2-40B4-BE49-F238E27FC236}">
                  <a16:creationId xmlns:a16="http://schemas.microsoft.com/office/drawing/2014/main" id="{04DEF02C-EA46-442F-B69E-6AE3320999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788" y="4719508"/>
              <a:ext cx="343092" cy="343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658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Resources Deployment – Azure Data Factory</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599" y="13716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srgbClr val="FF0000"/>
                </a:solidFill>
                <a:effectLst/>
                <a:uLnTx/>
                <a:uFillTx/>
                <a:latin typeface="Ubuntu"/>
                <a:ea typeface="+mn-ea"/>
                <a:cs typeface="Ubuntu"/>
              </a:rPr>
              <a:t> </a:t>
            </a:r>
          </a:p>
        </p:txBody>
      </p:sp>
      <p:sp>
        <p:nvSpPr>
          <p:cNvPr id="7" name="object 77">
            <a:extLst>
              <a:ext uri="{FF2B5EF4-FFF2-40B4-BE49-F238E27FC236}">
                <a16:creationId xmlns:a16="http://schemas.microsoft.com/office/drawing/2014/main" id="{571EC357-A682-48FD-91DE-AD8511380607}"/>
              </a:ext>
            </a:extLst>
          </p:cNvPr>
          <p:cNvSpPr txBox="1"/>
          <p:nvPr/>
        </p:nvSpPr>
        <p:spPr>
          <a:xfrm>
            <a:off x="848330" y="1447800"/>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Ubuntu"/>
                <a:ea typeface="+mn-ea"/>
                <a:cs typeface="Ubuntu"/>
              </a:rPr>
              <a:t> </a:t>
            </a:r>
          </a:p>
        </p:txBody>
      </p:sp>
      <p:sp>
        <p:nvSpPr>
          <p:cNvPr id="10" name="object 77">
            <a:extLst>
              <a:ext uri="{FF2B5EF4-FFF2-40B4-BE49-F238E27FC236}">
                <a16:creationId xmlns:a16="http://schemas.microsoft.com/office/drawing/2014/main" id="{48910E9F-5488-4592-8C46-113182094733}"/>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Azure Data Factory – Deploy YAML</a:t>
            </a:r>
          </a:p>
        </p:txBody>
      </p:sp>
      <p:sp>
        <p:nvSpPr>
          <p:cNvPr id="2" name="Slide Number Placeholder 1">
            <a:extLst>
              <a:ext uri="{FF2B5EF4-FFF2-40B4-BE49-F238E27FC236}">
                <a16:creationId xmlns:a16="http://schemas.microsoft.com/office/drawing/2014/main" id="{1C2C7D50-75D1-4F59-A1C6-034A6B5B1717}"/>
              </a:ext>
            </a:extLst>
          </p:cNvPr>
          <p:cNvSpPr>
            <a:spLocks noGrp="1"/>
          </p:cNvSpPr>
          <p:nvPr>
            <p:ph type="sldNum" sz="quarter" idx="7"/>
          </p:nvPr>
        </p:nvSpPr>
        <p:spPr/>
        <p:txBody>
          <a:bodyPr/>
          <a:lstStyle/>
          <a:p>
            <a:pPr marL="12700" marR="0" lvl="0" indent="0" algn="l" defTabSz="914400" rtl="0" eaLnBrk="1" fontAlgn="auto" latinLnBrk="0" hangingPunct="1">
              <a:lnSpc>
                <a:spcPct val="100000"/>
              </a:lnSpc>
              <a:spcBef>
                <a:spcPts val="5"/>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Ubuntu"/>
                <a:ea typeface="+mn-ea"/>
              </a:rPr>
              <a:t>Infrastructure as a code|</a:t>
            </a:r>
            <a:r>
              <a:rPr kumimoji="0" lang="en-GB" sz="1400" b="0" i="0" u="none" strike="noStrike" kern="1200" cap="none" spc="229" normalizeH="0" baseline="0" noProof="0">
                <a:ln>
                  <a:noFill/>
                </a:ln>
                <a:solidFill>
                  <a:prstClr val="white"/>
                </a:solidFill>
                <a:effectLst/>
                <a:uLnTx/>
                <a:uFillTx/>
                <a:latin typeface="Ubuntu"/>
                <a:ea typeface="+mn-ea"/>
              </a:rPr>
              <a:t> </a:t>
            </a:r>
            <a:fld id="{81D60167-4931-47E6-BA6A-407CBD079E47}" type="slidenum">
              <a:rPr kumimoji="0" sz="1400" b="0" i="0" u="none" strike="noStrike" kern="1200" cap="none" spc="0" normalizeH="0" baseline="0" noProof="0" smtClean="0">
                <a:ln>
                  <a:noFill/>
                </a:ln>
                <a:solidFill>
                  <a:prstClr val="white"/>
                </a:solidFill>
                <a:effectLst/>
                <a:uLnTx/>
                <a:uFillTx/>
                <a:latin typeface="Ubuntu"/>
                <a:ea typeface="+mn-ea"/>
              </a:rPr>
              <a:pPr marL="12700" marR="0" lvl="0" indent="0" algn="l" defTabSz="914400" rtl="0" eaLnBrk="1" fontAlgn="auto" latinLnBrk="0" hangingPunct="1">
                <a:lnSpc>
                  <a:spcPct val="100000"/>
                </a:lnSpc>
                <a:spcBef>
                  <a:spcPts val="5"/>
                </a:spcBef>
                <a:spcAft>
                  <a:spcPts val="0"/>
                </a:spcAft>
                <a:buClrTx/>
                <a:buSzTx/>
                <a:buFontTx/>
                <a:buNone/>
                <a:tabLst/>
                <a:defRPr/>
              </a:pPr>
              <a:t>8</a:t>
            </a:fld>
            <a:endParaRPr kumimoji="0" sz="1400" b="0" i="0" u="none" strike="noStrike" kern="1200" cap="none" spc="0" normalizeH="0" baseline="0" noProof="0">
              <a:ln>
                <a:noFill/>
              </a:ln>
              <a:solidFill>
                <a:prstClr val="white"/>
              </a:solidFill>
              <a:effectLst/>
              <a:uLnTx/>
              <a:uFillTx/>
              <a:latin typeface="Ubuntu"/>
              <a:ea typeface="+mn-ea"/>
            </a:endParaRPr>
          </a:p>
        </p:txBody>
      </p:sp>
      <p:pic>
        <p:nvPicPr>
          <p:cNvPr id="4" name="Picture 3">
            <a:extLst>
              <a:ext uri="{FF2B5EF4-FFF2-40B4-BE49-F238E27FC236}">
                <a16:creationId xmlns:a16="http://schemas.microsoft.com/office/drawing/2014/main" id="{610D153C-2F3D-4EB0-8D4B-F0066292FEFD}"/>
              </a:ext>
            </a:extLst>
          </p:cNvPr>
          <p:cNvPicPr>
            <a:picLocks noChangeAspect="1"/>
          </p:cNvPicPr>
          <p:nvPr/>
        </p:nvPicPr>
        <p:blipFill>
          <a:blip r:embed="rId3"/>
          <a:stretch>
            <a:fillRect/>
          </a:stretch>
        </p:blipFill>
        <p:spPr>
          <a:xfrm>
            <a:off x="479376" y="1804743"/>
            <a:ext cx="11115000" cy="2848393"/>
          </a:xfrm>
          <a:prstGeom prst="rect">
            <a:avLst/>
          </a:prstGeom>
        </p:spPr>
      </p:pic>
    </p:spTree>
    <p:extLst>
      <p:ext uri="{BB962C8B-B14F-4D97-AF65-F5344CB8AC3E}">
        <p14:creationId xmlns:p14="http://schemas.microsoft.com/office/powerpoint/2010/main" val="365828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C1D0-60CE-6B4B-A96E-117A810FB063}"/>
              </a:ext>
            </a:extLst>
          </p:cNvPr>
          <p:cNvSpPr>
            <a:spLocks noGrp="1"/>
          </p:cNvSpPr>
          <p:nvPr>
            <p:ph type="ctrTitle"/>
          </p:nvPr>
        </p:nvSpPr>
        <p:spPr>
          <a:xfrm>
            <a:off x="335366" y="2125980"/>
            <a:ext cx="5227236" cy="553998"/>
          </a:xfrm>
        </p:spPr>
        <p:txBody>
          <a:bodyPr/>
          <a:lstStyle/>
          <a:p>
            <a:r>
              <a:rPr lang="en-US" dirty="0"/>
              <a:t>Agenda</a:t>
            </a:r>
          </a:p>
        </p:txBody>
      </p:sp>
      <p:sp>
        <p:nvSpPr>
          <p:cNvPr id="4" name="Text Placeholder 3">
            <a:extLst>
              <a:ext uri="{FF2B5EF4-FFF2-40B4-BE49-F238E27FC236}">
                <a16:creationId xmlns:a16="http://schemas.microsoft.com/office/drawing/2014/main" id="{739E2748-8017-4048-BFA6-B0BDC7DA0BED}"/>
              </a:ext>
            </a:extLst>
          </p:cNvPr>
          <p:cNvSpPr>
            <a:spLocks noGrp="1"/>
          </p:cNvSpPr>
          <p:nvPr>
            <p:ph type="body" sz="quarter" idx="11"/>
          </p:nvPr>
        </p:nvSpPr>
        <p:spPr>
          <a:xfrm>
            <a:off x="6629400" y="1844824"/>
            <a:ext cx="4724400" cy="3600986"/>
          </a:xfrm>
        </p:spPr>
        <p:txBody>
          <a:bodyPr/>
          <a:lstStyle/>
          <a:p>
            <a:pPr marL="342900" indent="-342900">
              <a:buFont typeface="+mj-lt"/>
              <a:buAutoNum type="arabicPeriod"/>
            </a:pPr>
            <a:r>
              <a:rPr lang="en-US" dirty="0"/>
              <a:t>Concept of Data Factory Deployment</a:t>
            </a:r>
          </a:p>
          <a:p>
            <a:pPr marL="342900" indent="-342900">
              <a:buFont typeface="+mj-lt"/>
              <a:buAutoNum type="arabicPeriod"/>
            </a:pPr>
            <a:endParaRPr lang="en-US" dirty="0"/>
          </a:p>
          <a:p>
            <a:pPr marL="342900" indent="-342900">
              <a:buFont typeface="+mj-lt"/>
              <a:buAutoNum type="arabicPeriod"/>
            </a:pPr>
            <a:r>
              <a:rPr lang="en-US" dirty="0"/>
              <a:t>How to deploy</a:t>
            </a:r>
          </a:p>
          <a:p>
            <a:pPr marL="342900" indent="-342900">
              <a:buFont typeface="+mj-lt"/>
              <a:buAutoNum type="arabicPeriod"/>
            </a:pPr>
            <a:endParaRPr lang="en-US" dirty="0"/>
          </a:p>
          <a:p>
            <a:pPr marL="342900" indent="-342900">
              <a:buFont typeface="+mj-lt"/>
              <a:buAutoNum type="arabicPeriod"/>
            </a:pPr>
            <a:r>
              <a:rPr lang="en-US" dirty="0"/>
              <a:t>Considerations for deployments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140B3573-8747-4476-BC23-6DC95DE05B7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5" name="TextBox 4">
            <a:extLst>
              <a:ext uri="{FF2B5EF4-FFF2-40B4-BE49-F238E27FC236}">
                <a16:creationId xmlns:a16="http://schemas.microsoft.com/office/drawing/2014/main" id="{505D5007-7E26-4ED7-A98B-206542D56FE2}"/>
              </a:ext>
            </a:extLst>
          </p:cNvPr>
          <p:cNvSpPr txBox="1"/>
          <p:nvPr/>
        </p:nvSpPr>
        <p:spPr>
          <a:xfrm>
            <a:off x="4867275" y="3343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6" name="TextBox 5">
            <a:extLst>
              <a:ext uri="{FF2B5EF4-FFF2-40B4-BE49-F238E27FC236}">
                <a16:creationId xmlns:a16="http://schemas.microsoft.com/office/drawing/2014/main" id="{1CD831AD-AD7D-4EDE-95A9-F1C9D685E85D}"/>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7" name="TextBox 6">
            <a:extLst>
              <a:ext uri="{FF2B5EF4-FFF2-40B4-BE49-F238E27FC236}">
                <a16:creationId xmlns:a16="http://schemas.microsoft.com/office/drawing/2014/main" id="{6EF34BB4-4FF2-432C-A6F5-EBC95846662B}"/>
              </a:ext>
            </a:extLst>
          </p:cNvPr>
          <p:cNvSpPr txBox="1"/>
          <p:nvPr/>
        </p:nvSpPr>
        <p:spPr>
          <a:xfrm>
            <a:off x="5153025" y="3629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4053866119"/>
      </p:ext>
    </p:extLst>
  </p:cSld>
  <p:clrMapOvr>
    <a:masterClrMapping/>
  </p:clrMapOvr>
</p:sld>
</file>

<file path=ppt/theme/theme1.xml><?xml version="1.0" encoding="utf-8"?>
<a:theme xmlns:a="http://schemas.openxmlformats.org/drawingml/2006/main" name="Office Theme">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C7A2E04B-8B51-6744-817D-699240B60825}" vid="{4F8C0C6D-4273-CD45-BF6D-24260B997700}"/>
    </a:ext>
  </a:extLst>
</a:theme>
</file>

<file path=ppt/theme/theme2.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7A2E04B-8B51-6744-817D-699240B60825}" vid="{CF462A3A-861E-E74C-90E0-03CF5067B362}"/>
    </a:ext>
  </a:extLst>
</a:theme>
</file>

<file path=ppt/theme/theme3.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7A2E04B-8B51-6744-817D-699240B60825}" vid="{37DDA98B-0288-6C40-B855-997EB6068AD7}"/>
    </a:ext>
  </a:extLst>
</a:theme>
</file>

<file path=ppt/theme/theme4.xml><?xml version="1.0" encoding="utf-8"?>
<a:theme xmlns:a="http://schemas.openxmlformats.org/drawingml/2006/main" name="2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9DA35D-D914-4B0F-8AEC-6E6ED83D5777}">
  <ds:schemaRefs>
    <ds:schemaRef ds:uri="http://schemas.microsoft.com/sharepoint/v3/contenttype/forms"/>
  </ds:schemaRefs>
</ds:datastoreItem>
</file>

<file path=customXml/itemProps2.xml><?xml version="1.0" encoding="utf-8"?>
<ds:datastoreItem xmlns:ds="http://schemas.openxmlformats.org/officeDocument/2006/customXml" ds:itemID="{1521D3EF-314E-4E20-BFC1-4E3F28BF36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D25F-4F11-4E20-A5F1-1A0D4885F25D}">
  <ds:schemaRefs>
    <ds:schemaRef ds:uri="793365f1-c002-49da-bed1-dfd5c5f8663d"/>
    <ds:schemaRef ds:uri="7ea22f71-7fee-4a61-9569-78cc7ce736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4216</Words>
  <Application>Microsoft Office PowerPoint</Application>
  <PresentationFormat>Widescreen</PresentationFormat>
  <Paragraphs>792</Paragraphs>
  <Slides>68</Slides>
  <Notes>48</Notes>
  <HiddenSlides>19</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68</vt:i4>
      </vt:variant>
    </vt:vector>
  </HeadingPairs>
  <TitlesOfParts>
    <vt:vector size="79" baseType="lpstr">
      <vt:lpstr>Arial</vt:lpstr>
      <vt:lpstr>Calibri</vt:lpstr>
      <vt:lpstr>Courier New</vt:lpstr>
      <vt:lpstr>Lucida Console</vt:lpstr>
      <vt:lpstr>Segoe UI</vt:lpstr>
      <vt:lpstr>Ubuntu</vt:lpstr>
      <vt:lpstr>Office Theme</vt:lpstr>
      <vt:lpstr>Custom Design</vt:lpstr>
      <vt:lpstr>1_Custom Design</vt:lpstr>
      <vt:lpstr>2_Custom Design</vt:lpstr>
      <vt:lpstr>3_Office Theme</vt:lpstr>
      <vt:lpstr>Resources 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Standard ADF Deployment via Publish Branch</vt:lpstr>
      <vt:lpstr>PowerPoint Presentation</vt:lpstr>
      <vt:lpstr>PowerPoint Presentation</vt:lpstr>
      <vt:lpstr>PowerPoint Presentation</vt:lpstr>
      <vt:lpstr>Function Apps – downloading app as ZIP</vt:lpstr>
      <vt:lpstr>PowerPoint Presentation</vt:lpstr>
      <vt:lpstr>PowerPoint Presentation</vt:lpstr>
      <vt:lpstr>PowerPoint Presentation</vt:lpstr>
      <vt:lpstr>PowerPoint Presentation</vt:lpstr>
      <vt:lpstr>Agenda</vt:lpstr>
      <vt:lpstr>How to create a Database Project.</vt:lpstr>
      <vt:lpstr>How to Import a Database Live Database into a Project.</vt:lpstr>
      <vt:lpstr>How to Import a Database Live Database into a Project.</vt:lpstr>
      <vt:lpstr>UPDATE STATEMENTS </vt:lpstr>
      <vt:lpstr>Publish From Visual Studio </vt:lpstr>
      <vt:lpstr>Generate Deployment Script</vt:lpstr>
      <vt:lpstr>DACPAC Deplolyment Task</vt:lpstr>
      <vt:lpstr>Disaster Recovery – Azure SQL Database Backups</vt:lpstr>
      <vt:lpstr>SCHEMA COMPARE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Hanson</dc:creator>
  <cp:lastModifiedBy>Jonathan D'Aloia</cp:lastModifiedBy>
  <cp:revision>50</cp:revision>
  <dcterms:created xsi:type="dcterms:W3CDTF">2019-04-30T08:39:25Z</dcterms:created>
  <dcterms:modified xsi:type="dcterms:W3CDTF">2022-03-01T13:14:13Z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y fmtid="{D5CDD505-2E9C-101B-9397-08002B2CF9AE}" pid="6" name="MSIP_Label_0eb76321-19ee-4f4d-b345-048c37148d8e_Enabled">
    <vt:lpwstr>true</vt:lpwstr>
  </property>
  <property fmtid="{D5CDD505-2E9C-101B-9397-08002B2CF9AE}" pid="7" name="MSIP_Label_0eb76321-19ee-4f4d-b345-048c37148d8e_SetDate">
    <vt:lpwstr>2022-03-01T13:14:02Z</vt:lpwstr>
  </property>
  <property fmtid="{D5CDD505-2E9C-101B-9397-08002B2CF9AE}" pid="8" name="MSIP_Label_0eb76321-19ee-4f4d-b345-048c37148d8e_Method">
    <vt:lpwstr>Privileged</vt:lpwstr>
  </property>
  <property fmtid="{D5CDD505-2E9C-101B-9397-08002B2CF9AE}" pid="9" name="MSIP_Label_0eb76321-19ee-4f4d-b345-048c37148d8e_Name">
    <vt:lpwstr>Internal</vt:lpwstr>
  </property>
  <property fmtid="{D5CDD505-2E9C-101B-9397-08002B2CF9AE}" pid="10" name="MSIP_Label_0eb76321-19ee-4f4d-b345-048c37148d8e_SiteId">
    <vt:lpwstr>6771b25a-f4d8-4f9f-9fcc-e7468a5cdc46</vt:lpwstr>
  </property>
  <property fmtid="{D5CDD505-2E9C-101B-9397-08002B2CF9AE}" pid="11" name="MSIP_Label_0eb76321-19ee-4f4d-b345-048c37148d8e_ActionId">
    <vt:lpwstr>af978a28-a665-4817-92da-e369688ee053</vt:lpwstr>
  </property>
  <property fmtid="{D5CDD505-2E9C-101B-9397-08002B2CF9AE}" pid="12" name="MSIP_Label_0eb76321-19ee-4f4d-b345-048c37148d8e_ContentBits">
    <vt:lpwstr>2</vt:lpwstr>
  </property>
  <property fmtid="{D5CDD505-2E9C-101B-9397-08002B2CF9AE}" pid="13" name="ClassificationContentMarkingFooterLocations">
    <vt:lpwstr>Office Theme:5\Custom Design:4\1_Custom Design:3\2_Custom Design:4\3_Office Theme:8</vt:lpwstr>
  </property>
  <property fmtid="{D5CDD505-2E9C-101B-9397-08002B2CF9AE}" pid="14" name="ClassificationContentMarkingFooterText">
    <vt:lpwstr>Classification: Internal</vt:lpwstr>
  </property>
</Properties>
</file>